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7" r:id="rId2"/>
    <p:sldId id="258" r:id="rId3"/>
    <p:sldId id="295" r:id="rId4"/>
    <p:sldId id="296" r:id="rId5"/>
    <p:sldId id="259" r:id="rId6"/>
    <p:sldId id="261" r:id="rId7"/>
    <p:sldId id="262" r:id="rId8"/>
    <p:sldId id="309" r:id="rId9"/>
    <p:sldId id="263" r:id="rId10"/>
    <p:sldId id="266" r:id="rId11"/>
    <p:sldId id="268" r:id="rId12"/>
    <p:sldId id="269" r:id="rId13"/>
    <p:sldId id="428" r:id="rId14"/>
    <p:sldId id="426" r:id="rId15"/>
    <p:sldId id="427" r:id="rId16"/>
    <p:sldId id="281" r:id="rId17"/>
    <p:sldId id="265" r:id="rId18"/>
    <p:sldId id="591" r:id="rId19"/>
    <p:sldId id="582" r:id="rId20"/>
    <p:sldId id="273" r:id="rId21"/>
    <p:sldId id="569" r:id="rId22"/>
    <p:sldId id="570" r:id="rId23"/>
    <p:sldId id="580" r:id="rId24"/>
    <p:sldId id="564" r:id="rId25"/>
    <p:sldId id="267" r:id="rId26"/>
    <p:sldId id="284" r:id="rId27"/>
    <p:sldId id="581" r:id="rId28"/>
    <p:sldId id="583" r:id="rId29"/>
    <p:sldId id="592" r:id="rId30"/>
    <p:sldId id="588" r:id="rId31"/>
    <p:sldId id="425" r:id="rId32"/>
    <p:sldId id="528" r:id="rId33"/>
    <p:sldId id="553" r:id="rId34"/>
    <p:sldId id="585" r:id="rId35"/>
    <p:sldId id="586" r:id="rId36"/>
    <p:sldId id="587" r:id="rId37"/>
    <p:sldId id="589" r:id="rId38"/>
    <p:sldId id="590" r:id="rId39"/>
    <p:sldId id="298" r:id="rId4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4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eaug\Dropbox\FAC%20BREST\Admin%20perso%20FAC\Gantt%20Spices%20DLG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Début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dPt>
            <c:idx val="22"/>
            <c:invertIfNegative val="0"/>
            <c:bubble3D val="0"/>
            <c:spPr>
              <a:noFill/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ACF-4B1C-920F-119BBBFBA6D1}"/>
              </c:ext>
            </c:extLst>
          </c:dPt>
          <c:cat>
            <c:strRef>
              <c:f>Feuil1!$A$2:$A$24</c:f>
              <c:strCache>
                <c:ptCount val="23"/>
                <c:pt idx="0">
                  <c:v>Phase préparatoire</c:v>
                </c:pt>
                <c:pt idx="1">
                  <c:v>Kick-off meeting</c:v>
                </c:pt>
                <c:pt idx="2">
                  <c:v>Analyse de la situation</c:v>
                </c:pt>
                <c:pt idx="3">
                  <c:v>Revues de la littérature ADAPTE</c:v>
                </c:pt>
                <c:pt idx="4">
                  <c:v>RAND-UCLA</c:v>
                </c:pt>
                <c:pt idx="5">
                  <c:v>Rédaction du protocole français</c:v>
                </c:pt>
                <c:pt idx="6">
                  <c:v>Evaluation RCV en population</c:v>
                </c:pt>
                <c:pt idx="7">
                  <c:v>Recrutement et formation des étudiants du service sanitaire</c:v>
                </c:pt>
                <c:pt idx="8">
                  <c:v>Recrutement des lieux d'évaluation</c:v>
                </c:pt>
                <c:pt idx="9">
                  <c:v>Evaluation en population du COB</c:v>
                </c:pt>
                <c:pt idx="10">
                  <c:v>Prolongation de l'évaluation</c:v>
                </c:pt>
                <c:pt idx="11">
                  <c:v>Recrutement et formation des citoyens accompagnants</c:v>
                </c:pt>
                <c:pt idx="12">
                  <c:v>RCT</c:v>
                </c:pt>
                <c:pt idx="13">
                  <c:v>Création des grappes d'intervention</c:v>
                </c:pt>
                <c:pt idx="14">
                  <c:v>Etude "conventionnelle"</c:v>
                </c:pt>
                <c:pt idx="15">
                  <c:v>Suivi téléphonique et reprise des groupes</c:v>
                </c:pt>
                <c:pt idx="16">
                  <c:v>Dernier recueil de données</c:v>
                </c:pt>
                <c:pt idx="17">
                  <c:v>Revues de la littérature Discussion</c:v>
                </c:pt>
                <c:pt idx="18">
                  <c:v>Direction de thèses</c:v>
                </c:pt>
                <c:pt idx="19">
                  <c:v>Confinements</c:v>
                </c:pt>
                <c:pt idx="20">
                  <c:v>Confinement 1</c:v>
                </c:pt>
                <c:pt idx="21">
                  <c:v>Confinement 2</c:v>
                </c:pt>
                <c:pt idx="22">
                  <c:v>Confinement 3</c:v>
                </c:pt>
              </c:strCache>
            </c:strRef>
          </c:cat>
          <c:val>
            <c:numRef>
              <c:f>Feuil1!$B$2:$B$24</c:f>
              <c:numCache>
                <c:formatCode>m/d/yyyy</c:formatCode>
                <c:ptCount val="23"/>
                <c:pt idx="0">
                  <c:v>42752</c:v>
                </c:pt>
                <c:pt idx="1">
                  <c:v>42752</c:v>
                </c:pt>
                <c:pt idx="2">
                  <c:v>42996</c:v>
                </c:pt>
                <c:pt idx="3">
                  <c:v>42915</c:v>
                </c:pt>
                <c:pt idx="4">
                  <c:v>43171</c:v>
                </c:pt>
                <c:pt idx="5">
                  <c:v>42752</c:v>
                </c:pt>
                <c:pt idx="6">
                  <c:v>42926</c:v>
                </c:pt>
                <c:pt idx="7">
                  <c:v>43286</c:v>
                </c:pt>
                <c:pt idx="8">
                  <c:v>43258</c:v>
                </c:pt>
                <c:pt idx="9">
                  <c:v>43556</c:v>
                </c:pt>
                <c:pt idx="10">
                  <c:v>43653</c:v>
                </c:pt>
                <c:pt idx="11">
                  <c:v>42926</c:v>
                </c:pt>
                <c:pt idx="12">
                  <c:v>43727</c:v>
                </c:pt>
                <c:pt idx="13">
                  <c:v>43727</c:v>
                </c:pt>
                <c:pt idx="14">
                  <c:v>43770</c:v>
                </c:pt>
                <c:pt idx="15">
                  <c:v>44334</c:v>
                </c:pt>
                <c:pt idx="16">
                  <c:v>44515</c:v>
                </c:pt>
                <c:pt idx="17">
                  <c:v>44329</c:v>
                </c:pt>
                <c:pt idx="18">
                  <c:v>42796</c:v>
                </c:pt>
                <c:pt idx="19">
                  <c:v>43915</c:v>
                </c:pt>
                <c:pt idx="20">
                  <c:v>43915</c:v>
                </c:pt>
                <c:pt idx="21">
                  <c:v>44134</c:v>
                </c:pt>
                <c:pt idx="22">
                  <c:v>43924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ACF-4B1C-920F-119BBBFBA6D1}"/>
            </c:ext>
          </c:extLst>
        </c:ser>
        <c:ser>
          <c:idx val="1"/>
          <c:order val="1"/>
          <c:tx>
            <c:v>Durée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EACF-4B1C-920F-119BBBFBA6D1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solidFill>
                  <a:schemeClr val="accent1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EACF-4B1C-920F-119BBBFBA6D1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6-EACF-4B1C-920F-119BBBFBA6D1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EACF-4B1C-920F-119BBBFBA6D1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8-EACF-4B1C-920F-119BBBFBA6D1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EACF-4B1C-920F-119BBBFBA6D1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EACF-4B1C-920F-119BBBFBA6D1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solidFill>
                  <a:schemeClr val="accent1">
                    <a:lumMod val="7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A-EACF-4B1C-920F-119BBBFBA6D1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EACF-4B1C-920F-119BBBFBA6D1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C-EACF-4B1C-920F-119BBBFBA6D1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EACF-4B1C-920F-119BBBFBA6D1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E-EACF-4B1C-920F-119BBBFBA6D1}"/>
              </c:ext>
            </c:extLst>
          </c:dPt>
          <c:dPt>
            <c:idx val="12"/>
            <c:invertIfNegative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EACF-4B1C-920F-119BBBFBA6D1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EACF-4B1C-920F-119BBBFBA6D1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0-EACF-4B1C-920F-119BBBFBA6D1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EACF-4B1C-920F-119BBBFBA6D1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2-EACF-4B1C-920F-119BBBFBA6D1}"/>
              </c:ext>
            </c:extLst>
          </c:dPt>
          <c:dPt>
            <c:idx val="17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3-EACF-4B1C-920F-119BBBFBA6D1}"/>
              </c:ext>
            </c:extLst>
          </c:dPt>
          <c:dPt>
            <c:idx val="18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EACF-4B1C-920F-119BBBFBA6D1}"/>
              </c:ext>
            </c:extLst>
          </c:dPt>
          <c:dPt>
            <c:idx val="19"/>
            <c:invertIfNegative val="0"/>
            <c:bubble3D val="0"/>
            <c:spPr>
              <a:solidFill>
                <a:srgbClr val="FF006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EACF-4B1C-920F-119BBBFBA6D1}"/>
              </c:ext>
            </c:extLst>
          </c:dPt>
          <c:dPt>
            <c:idx val="20"/>
            <c:invertIfNegative val="0"/>
            <c:bubble3D val="0"/>
            <c:spPr>
              <a:solidFill>
                <a:srgbClr val="FF006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EACF-4B1C-920F-119BBBFBA6D1}"/>
              </c:ext>
            </c:extLst>
          </c:dPt>
          <c:dPt>
            <c:idx val="21"/>
            <c:invertIfNegative val="0"/>
            <c:bubble3D val="0"/>
            <c:spPr>
              <a:solidFill>
                <a:srgbClr val="FF006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EACF-4B1C-920F-119BBBFBA6D1}"/>
              </c:ext>
            </c:extLst>
          </c:dPt>
          <c:dPt>
            <c:idx val="22"/>
            <c:invertIfNegative val="0"/>
            <c:bubble3D val="0"/>
            <c:spPr>
              <a:solidFill>
                <a:srgbClr val="FF006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EACF-4B1C-920F-119BBBFBA6D1}"/>
              </c:ext>
            </c:extLst>
          </c:dPt>
          <c:cat>
            <c:strRef>
              <c:f>Feuil1!$A$2:$A$24</c:f>
              <c:strCache>
                <c:ptCount val="23"/>
                <c:pt idx="0">
                  <c:v>Phase préparatoire</c:v>
                </c:pt>
                <c:pt idx="1">
                  <c:v>Kick-off meeting</c:v>
                </c:pt>
                <c:pt idx="2">
                  <c:v>Analyse de la situation</c:v>
                </c:pt>
                <c:pt idx="3">
                  <c:v>Revues de la littérature ADAPTE</c:v>
                </c:pt>
                <c:pt idx="4">
                  <c:v>RAND-UCLA</c:v>
                </c:pt>
                <c:pt idx="5">
                  <c:v>Rédaction du protocole français</c:v>
                </c:pt>
                <c:pt idx="6">
                  <c:v>Evaluation RCV en population</c:v>
                </c:pt>
                <c:pt idx="7">
                  <c:v>Recrutement et formation des étudiants du service sanitaire</c:v>
                </c:pt>
                <c:pt idx="8">
                  <c:v>Recrutement des lieux d'évaluation</c:v>
                </c:pt>
                <c:pt idx="9">
                  <c:v>Evaluation en population du COB</c:v>
                </c:pt>
                <c:pt idx="10">
                  <c:v>Prolongation de l'évaluation</c:v>
                </c:pt>
                <c:pt idx="11">
                  <c:v>Recrutement et formation des citoyens accompagnants</c:v>
                </c:pt>
                <c:pt idx="12">
                  <c:v>RCT</c:v>
                </c:pt>
                <c:pt idx="13">
                  <c:v>Création des grappes d'intervention</c:v>
                </c:pt>
                <c:pt idx="14">
                  <c:v>Etude "conventionnelle"</c:v>
                </c:pt>
                <c:pt idx="15">
                  <c:v>Suivi téléphonique et reprise des groupes</c:v>
                </c:pt>
                <c:pt idx="16">
                  <c:v>Dernier recueil de données</c:v>
                </c:pt>
                <c:pt idx="17">
                  <c:v>Revues de la littérature Discussion</c:v>
                </c:pt>
                <c:pt idx="18">
                  <c:v>Direction de thèses</c:v>
                </c:pt>
                <c:pt idx="19">
                  <c:v>Confinements</c:v>
                </c:pt>
                <c:pt idx="20">
                  <c:v>Confinement 1</c:v>
                </c:pt>
                <c:pt idx="21">
                  <c:v>Confinement 2</c:v>
                </c:pt>
                <c:pt idx="22">
                  <c:v>Confinement 3</c:v>
                </c:pt>
              </c:strCache>
            </c:strRef>
          </c:cat>
          <c:val>
            <c:numRef>
              <c:f>Feuil1!$C$2:$C$24</c:f>
              <c:numCache>
                <c:formatCode>#\ ##0_ ;\-#\ ##0\ </c:formatCode>
                <c:ptCount val="23"/>
                <c:pt idx="0">
                  <c:v>720</c:v>
                </c:pt>
                <c:pt idx="1">
                  <c:v>2</c:v>
                </c:pt>
                <c:pt idx="2">
                  <c:v>390</c:v>
                </c:pt>
                <c:pt idx="3">
                  <c:v>270</c:v>
                </c:pt>
                <c:pt idx="4">
                  <c:v>1</c:v>
                </c:pt>
                <c:pt idx="5">
                  <c:v>720</c:v>
                </c:pt>
                <c:pt idx="6">
                  <c:v>780</c:v>
                </c:pt>
                <c:pt idx="7">
                  <c:v>270</c:v>
                </c:pt>
                <c:pt idx="8">
                  <c:v>360</c:v>
                </c:pt>
                <c:pt idx="9">
                  <c:v>90</c:v>
                </c:pt>
                <c:pt idx="10">
                  <c:v>60</c:v>
                </c:pt>
                <c:pt idx="11">
                  <c:v>780</c:v>
                </c:pt>
                <c:pt idx="12">
                  <c:v>790</c:v>
                </c:pt>
                <c:pt idx="13">
                  <c:v>45</c:v>
                </c:pt>
                <c:pt idx="14">
                  <c:v>150</c:v>
                </c:pt>
                <c:pt idx="15">
                  <c:v>195</c:v>
                </c:pt>
                <c:pt idx="16">
                  <c:v>30</c:v>
                </c:pt>
                <c:pt idx="17">
                  <c:v>210</c:v>
                </c:pt>
                <c:pt idx="18">
                  <c:v>1730</c:v>
                </c:pt>
                <c:pt idx="19">
                  <c:v>450</c:v>
                </c:pt>
                <c:pt idx="20">
                  <c:v>70</c:v>
                </c:pt>
                <c:pt idx="21">
                  <c:v>45</c:v>
                </c:pt>
                <c:pt idx="22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EACF-4B1C-920F-119BBBFBA6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9611791"/>
        <c:axId val="2058874367"/>
      </c:barChart>
      <c:catAx>
        <c:axId val="89611791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2058874367"/>
        <c:crosses val="autoZero"/>
        <c:auto val="1"/>
        <c:lblAlgn val="ctr"/>
        <c:lblOffset val="100"/>
        <c:noMultiLvlLbl val="0"/>
      </c:catAx>
      <c:valAx>
        <c:axId val="2058874367"/>
        <c:scaling>
          <c:orientation val="minMax"/>
          <c:max val="44545"/>
          <c:min val="42751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896117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Colonne1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Feuil1!$A$2:$A$13</c:f>
              <c:strCache>
                <c:ptCount val="12"/>
                <c:pt idx="0">
                  <c:v>Diabète</c:v>
                </c:pt>
                <c:pt idx="1">
                  <c:v>fast food snacks salés&gt;1fois/jour</c:v>
                </c:pt>
                <c:pt idx="2">
                  <c:v>aliments frits fast food &gt;3fois/semaine</c:v>
                </c:pt>
                <c:pt idx="3">
                  <c:v>légumes&lt;1/j</c:v>
                </c:pt>
                <c:pt idx="4">
                  <c:v>tabagisme actif</c:v>
                </c:pt>
                <c:pt idx="5">
                  <c:v>viande &gt;2fois/j</c:v>
                </c:pt>
                <c:pt idx="6">
                  <c:v>fruits&lt;1/J</c:v>
                </c:pt>
                <c:pt idx="7">
                  <c:v>atcd familial CV</c:v>
                </c:pt>
                <c:pt idx="8">
                  <c:v>HTA</c:v>
                </c:pt>
                <c:pt idx="9">
                  <c:v>dépression </c:v>
                </c:pt>
                <c:pt idx="10">
                  <c:v>sédentarité </c:v>
                </c:pt>
                <c:pt idx="11">
                  <c:v>stress</c:v>
                </c:pt>
              </c:strCache>
            </c:strRef>
          </c:cat>
          <c:val>
            <c:numRef>
              <c:f>Feuil1!$B$2:$B$13</c:f>
              <c:numCache>
                <c:formatCode>General</c:formatCode>
                <c:ptCount val="12"/>
                <c:pt idx="0">
                  <c:v>2.7</c:v>
                </c:pt>
                <c:pt idx="1">
                  <c:v>4.9000000000000004</c:v>
                </c:pt>
                <c:pt idx="2">
                  <c:v>7.4</c:v>
                </c:pt>
                <c:pt idx="3">
                  <c:v>13.9</c:v>
                </c:pt>
                <c:pt idx="4">
                  <c:v>18.7</c:v>
                </c:pt>
                <c:pt idx="5">
                  <c:v>19.7</c:v>
                </c:pt>
                <c:pt idx="6">
                  <c:v>20.399999999999999</c:v>
                </c:pt>
                <c:pt idx="7">
                  <c:v>27.4</c:v>
                </c:pt>
                <c:pt idx="8">
                  <c:v>28.2</c:v>
                </c:pt>
                <c:pt idx="9">
                  <c:v>37.799999999999997</c:v>
                </c:pt>
                <c:pt idx="10">
                  <c:v>39.9</c:v>
                </c:pt>
                <c:pt idx="11">
                  <c:v>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63-45E0-9180-CF4291F2B7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740847696"/>
        <c:axId val="-740449008"/>
      </c:barChart>
      <c:catAx>
        <c:axId val="-7408476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740449008"/>
        <c:crosses val="autoZero"/>
        <c:auto val="1"/>
        <c:lblAlgn val="ctr"/>
        <c:lblOffset val="100"/>
        <c:noMultiLvlLbl val="0"/>
      </c:catAx>
      <c:valAx>
        <c:axId val="-7404490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-740847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0.56763</cdr:x>
      <cdr:y>0.04086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id="{64D4B668-85AE-4B95-A008-3AC91BD1B256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5969000" cy="177800"/>
        </a:xfrm>
        <a:prstGeom xmlns:a="http://schemas.openxmlformats.org/drawingml/2006/main" prst="rect">
          <a:avLst/>
        </a:prstGeom>
      </cdr:spPr>
    </cdr:pic>
  </cdr:relSizeAnchor>
</c:userShapes>
</file>

<file path=ppt/media/image1.png>
</file>

<file path=ppt/media/image10.jpeg>
</file>

<file path=ppt/media/image11.png>
</file>

<file path=ppt/media/image12.png>
</file>

<file path=ppt/media/image14.jpeg>
</file>

<file path=ppt/media/image15.png>
</file>

<file path=ppt/media/image16.jpg>
</file>

<file path=ppt/media/image17.jpg>
</file>

<file path=ppt/media/image18.jpg>
</file>

<file path=ppt/media/image19.pn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5.jp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8424FC-84F5-4455-8FE7-2A876DE1D806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74DF95-9445-4FF6-9D0D-A76338F9B22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1366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Etude internationale, financée sur </a:t>
            </a:r>
            <a:r>
              <a:rPr lang="fr-FR" dirty="0" err="1"/>
              <a:t>l’europe</a:t>
            </a:r>
            <a:r>
              <a:rPr lang="fr-FR" dirty="0"/>
              <a:t>, explication des différents termes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DDE15-28A5-7A40-9CA0-61FC87D501A9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078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8FAAC-2265-4C5C-8CD1-6D5A1973FC02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5096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69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35170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fr-FR">
              <a:latin typeface="Calibri" charset="0"/>
            </a:endParaRPr>
          </a:p>
        </p:txBody>
      </p:sp>
      <p:sp>
        <p:nvSpPr>
          <p:cNvPr id="135171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5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85001" indent="-301923" eaLnBrk="0" hangingPunct="0">
              <a:defRPr sz="25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207694" indent="-241539" eaLnBrk="0" hangingPunct="0">
              <a:defRPr sz="25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90771" indent="-241539" eaLnBrk="0" hangingPunct="0">
              <a:defRPr sz="25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173849" indent="-241539" eaLnBrk="0" hangingPunct="0">
              <a:defRPr sz="25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656926" indent="-241539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3140004" indent="-241539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623081" indent="-241539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4106159" indent="-241539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eaLnBrk="1" hangingPunct="1"/>
            <a:fld id="{63973CEE-DE4E-B34B-B89E-ECE4709D2537}" type="slidenum">
              <a:rPr lang="fr-FR" sz="1300">
                <a:latin typeface="Calibri" charset="0"/>
              </a:rPr>
              <a:pPr eaLnBrk="1" hangingPunct="1"/>
              <a:t>31</a:t>
            </a:fld>
            <a:endParaRPr lang="fr-FR" sz="13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9397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037AA9-7ECA-4535-A72C-B876CDA6E1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FF07726-9498-4994-A876-7EF1F87EC2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97A1E2-A478-4EB2-8657-F125AA2E2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D2AA9C6-937E-4A44-B5BD-2322835F3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3092816-ED02-4611-BE2F-A2B34940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9741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9C05C9-B91B-445D-8BCC-D250B5BF9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A24772D-FF74-44E5-A0D7-913267581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394CC71-7BE3-4A0F-8CD9-F43AC27C3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BC9E9C-50E8-4B2A-A7A5-E9DF340A3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9C3213-CFC7-473B-BAD9-9C8654B7D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7100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72774C4-DA6A-437D-A3A9-D446C2ADD6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F92EB77-D5CE-4BC8-9598-00919E52A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E56C48-E8C3-4C63-B111-1A700812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1ADFF83-1119-4A03-88BC-301095491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0E9E0AF-8522-4445-B671-F3996050E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3594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F5F167-FAEF-44F9-97AD-C585AE4CF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40D980D-F3C9-4034-9DF4-FE47C2361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98C7D7-2447-4AEE-8356-EE380E621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49716EB-B63D-46D4-91ED-FA3F2C74F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706FF0B-F43F-4118-A55C-8A73A9200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664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802059-F777-4317-A4B9-4F181068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8483E06-DA15-4E37-9808-678BF4D50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507FA8F-EAD0-4375-BC29-3FA0E16CC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DD199A-96D5-4094-BA1C-C9DA359A1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796759A-0D06-4EBF-9149-D4505C5AA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9242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BD09B5-A5F9-4F58-87E1-30B99B367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EEB449-85CB-479E-AC21-5B85DE7659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C1EC36E-28BB-4665-95F4-A1BE53CD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52F9DB2-4569-4356-9B85-17CAAAE13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39478DA-87AA-4653-9DFA-604C9430A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5959763-B530-483D-A110-A36B810C7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2671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EC2FC3-49B8-44A0-A957-B19743FE1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B619291-E14B-4687-8A70-7C30CE6E7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F1AE4A9-B288-40BF-8B4E-2E973E1FA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40D5562-D98A-41DA-B9D4-7DA6E3770C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BD67BA5-3EC5-41E7-ADB7-9915B468E5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BEAF74F-05BA-4EB4-BBF1-295597B02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770F572-D45D-456C-B314-27240FA8F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056E118-C765-49B1-9EF4-F8897EA1E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6279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08DF9F-9AAC-4246-BC8A-B8139C59C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0E4207D-1F2B-41AD-9B4C-5888D69EA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A1D30BD-23CB-4D0B-BAC7-9037F8B57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667C649-DAF0-409D-A4B0-73EB941D4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7919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AFA2B5A-0DE7-443D-9FB1-284F1A0E0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D1BFBF9-D477-4A40-8C9D-3AB1AD00D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03FEB9C-E98A-499F-B956-DAC12217D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0989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6106B2-C991-4EB5-ABBF-500FEBB6F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A97FEDC-A926-48C8-B58B-83AD4A2CF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98972BA-A956-4A27-8755-31885F7A7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08F9903-6877-4817-85B8-342DF9562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CC661E2-61F1-4FFA-BD54-8154EDD6E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6C286C9-65AA-4937-852D-E2177FDA6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2399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5C7E16-491E-4DD9-9E74-F0E998AF3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58297F0-ED0D-41B9-846F-22C6F2BBB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E0075C0-96C0-49FB-91AA-4DF366BE0B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85FDE32-1974-475C-A98D-238BB221B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1478F5A-BF2F-417D-AF66-AB8BDB4E6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45D5DB5-8188-4D17-A759-66074AF5B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2107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CE04E95-5C92-4054-AB9A-0761C049C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A90545F-2867-4033-B7C5-AD25C35AD1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6DB6EF-93BE-4511-B806-554106A08A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626E0-7C75-4FD2-B25B-B73E367F84D5}" type="datetimeFigureOut">
              <a:rPr lang="fr-FR" smtClean="0"/>
              <a:t>23/02/2022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AF53CFF-61FA-47A8-9EAB-519FA90DF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D1737E-8D4D-4DEA-B03B-66F69ABEE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BBCDE-22E0-4722-8B4D-FCC96E9FF9B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87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17.jpg"/><Relationship Id="rId7" Type="http://schemas.openxmlformats.org/officeDocument/2006/relationships/image" Target="../media/image20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.png"/><Relationship Id="rId4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jpeg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image" Target="../media/image27.jpeg"/><Relationship Id="rId7" Type="http://schemas.openxmlformats.org/officeDocument/2006/relationships/image" Target="../media/image31.jpe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10" Type="http://schemas.openxmlformats.org/officeDocument/2006/relationships/image" Target="../media/image22.png"/><Relationship Id="rId4" Type="http://schemas.openxmlformats.org/officeDocument/2006/relationships/image" Target="../media/image28.jpeg"/><Relationship Id="rId9" Type="http://schemas.openxmlformats.org/officeDocument/2006/relationships/image" Target="../media/image7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BDFCF9-35D4-D241-9513-0753CD8741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SPICES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7C37BD7-BBF5-DE49-B7FF-E8608C992E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3832" y="4608777"/>
            <a:ext cx="9144000" cy="1655762"/>
          </a:xfrm>
        </p:spPr>
        <p:txBody>
          <a:bodyPr/>
          <a:lstStyle/>
          <a:p>
            <a:r>
              <a:rPr lang="fr-FR" dirty="0"/>
              <a:t>Réunion finale du 23/02/2022 à Carhaix-Plouguer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801DE95-1797-4B99-BCDE-92663C074F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947" y="2331720"/>
            <a:ext cx="4297770" cy="146789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9C584B0-6D1D-454C-B598-556F0240C2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7168" y="230788"/>
            <a:ext cx="1955389" cy="119952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D0F9383-D501-476D-912E-E8596EF5C9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49"/>
            <a:ext cx="1832621" cy="1836873"/>
          </a:xfrm>
          <a:prstGeom prst="rect">
            <a:avLst/>
          </a:prstGeom>
        </p:spPr>
      </p:pic>
      <p:sp>
        <p:nvSpPr>
          <p:cNvPr id="8" name="object 202">
            <a:extLst>
              <a:ext uri="{FF2B5EF4-FFF2-40B4-BE49-F238E27FC236}">
                <a16:creationId xmlns:a16="http://schemas.microsoft.com/office/drawing/2014/main" id="{1F39CF4D-A07D-4EC2-968F-D2F3B1BB589B}"/>
              </a:ext>
            </a:extLst>
          </p:cNvPr>
          <p:cNvSpPr/>
          <p:nvPr/>
        </p:nvSpPr>
        <p:spPr>
          <a:xfrm>
            <a:off x="2917422" y="260548"/>
            <a:ext cx="1001131" cy="135127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8312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974ACE3-340A-4ACD-8C48-D4778CF89C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790" y="384500"/>
            <a:ext cx="1568141" cy="79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505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F92645-5682-924D-A3DB-E01B433B4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4688" y="365125"/>
            <a:ext cx="9679112" cy="1325563"/>
          </a:xfrm>
        </p:spPr>
        <p:txBody>
          <a:bodyPr/>
          <a:lstStyle/>
          <a:p>
            <a:r>
              <a:rPr lang="fr-FR" dirty="0"/>
              <a:t>Prévention primaire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61C7A6-1D20-B947-8249-056479AB5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Avant que la maladie ne soit diagnostiquée</a:t>
            </a:r>
          </a:p>
          <a:p>
            <a:endParaRPr lang="fr-FR" dirty="0"/>
          </a:p>
        </p:txBody>
      </p:sp>
      <p:pic>
        <p:nvPicPr>
          <p:cNvPr id="4" name="Picture 2" descr="RÃ©sultat de recherche d'images pour &quot;prÃ©vention cardiovasculaire&quot;">
            <a:extLst>
              <a:ext uri="{FF2B5EF4-FFF2-40B4-BE49-F238E27FC236}">
                <a16:creationId xmlns:a16="http://schemas.microsoft.com/office/drawing/2014/main" id="{134BE3CD-A59E-B141-9DC4-5890C04C82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4543" y="3148475"/>
            <a:ext cx="27622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3B15166-740A-4CFA-9339-E570FD967A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07" y="166201"/>
            <a:ext cx="1029672" cy="102967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7AFB1B2B-3618-4523-8164-349D71A4B2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867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DBBE5F-13D7-D045-8A7B-65E9A40F6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7560" y="365125"/>
            <a:ext cx="9946240" cy="1325563"/>
          </a:xfrm>
        </p:spPr>
        <p:txBody>
          <a:bodyPr/>
          <a:lstStyle/>
          <a:p>
            <a:r>
              <a:rPr lang="fr-FR" dirty="0"/>
              <a:t>Limites actuelles de la prévention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6B5873B-95B1-2B4F-94F2-54B0B6C95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Nombreux plans nationaux non coordonnés</a:t>
            </a:r>
          </a:p>
          <a:p>
            <a:r>
              <a:rPr lang="fr-FR" dirty="0"/>
              <a:t>Manque de politique nationale unique pour la prévention des MCV</a:t>
            </a:r>
          </a:p>
          <a:p>
            <a:r>
              <a:rPr lang="fr-FR" dirty="0"/>
              <a:t>Disparités régionales</a:t>
            </a:r>
          </a:p>
          <a:p>
            <a:r>
              <a:rPr lang="fr-FR" dirty="0"/>
              <a:t>Basé sur les médecins généralistes</a:t>
            </a:r>
          </a:p>
          <a:p>
            <a:pPr lvl="1"/>
            <a:r>
              <a:rPr lang="fr-FR" dirty="0"/>
              <a:t>Peu nombreux</a:t>
            </a:r>
          </a:p>
          <a:p>
            <a:pPr lvl="1"/>
            <a:r>
              <a:rPr lang="fr-FR" dirty="0"/>
              <a:t>Temps de consultation court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DE8DB2B-3BDA-47C9-A098-5B4F44CFC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5333001-4FC7-4D61-BCA8-455910E8A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80" y="257260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812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4">
            <a:extLst>
              <a:ext uri="{FF2B5EF4-FFF2-40B4-BE49-F238E27FC236}">
                <a16:creationId xmlns:a16="http://schemas.microsoft.com/office/drawing/2014/main" id="{75435D96-9D6B-47CD-9D78-EAD735D6F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7074" y="1690688"/>
            <a:ext cx="5715592" cy="3880773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E4E1B79-C1DA-A146-8DC1-CE704C983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8252" y="365125"/>
            <a:ext cx="9545548" cy="1325563"/>
          </a:xfrm>
        </p:spPr>
        <p:txBody>
          <a:bodyPr/>
          <a:lstStyle/>
          <a:p>
            <a:r>
              <a:rPr lang="fr-FR" dirty="0"/>
              <a:t>Pourquoi le pays COB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54AFD2-FC96-1C44-A9EF-809A95365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08874" cy="4351338"/>
          </a:xfrm>
        </p:spPr>
        <p:txBody>
          <a:bodyPr/>
          <a:lstStyle/>
          <a:p>
            <a:r>
              <a:rPr lang="fr-FR" dirty="0"/>
              <a:t>Faible densité médicale</a:t>
            </a:r>
          </a:p>
          <a:p>
            <a:endParaRPr lang="fr-FR" dirty="0"/>
          </a:p>
          <a:p>
            <a:r>
              <a:rPr lang="en-US" dirty="0"/>
              <a:t>+ 42 % de </a:t>
            </a:r>
            <a:r>
              <a:rPr lang="en-US" dirty="0" err="1"/>
              <a:t>morts</a:t>
            </a:r>
            <a:r>
              <a:rPr lang="en-US" dirty="0"/>
              <a:t> </a:t>
            </a:r>
            <a:r>
              <a:rPr lang="en-US" dirty="0" err="1"/>
              <a:t>liées</a:t>
            </a:r>
            <a:r>
              <a:rPr lang="en-US" dirty="0"/>
              <a:t> à </a:t>
            </a:r>
            <a:r>
              <a:rPr lang="en-US" dirty="0" err="1"/>
              <a:t>l’alcool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par rapport à la population </a:t>
            </a:r>
            <a:r>
              <a:rPr lang="en-US" dirty="0" err="1"/>
              <a:t>générale</a:t>
            </a:r>
            <a:r>
              <a:rPr lang="en-US" dirty="0"/>
              <a:t>  </a:t>
            </a:r>
            <a:r>
              <a:rPr lang="fr-FR" dirty="0"/>
              <a:t>française</a:t>
            </a:r>
          </a:p>
          <a:p>
            <a:pPr marL="0" indent="0">
              <a:buNone/>
            </a:pPr>
            <a:endParaRPr lang="fr-FR" dirty="0"/>
          </a:p>
          <a:p>
            <a:r>
              <a:rPr lang="en-US" dirty="0"/>
              <a:t>+ 13 % de </a:t>
            </a:r>
            <a:r>
              <a:rPr lang="en-US" dirty="0" err="1"/>
              <a:t>morts</a:t>
            </a:r>
            <a:r>
              <a:rPr lang="en-US" dirty="0"/>
              <a:t> </a:t>
            </a:r>
            <a:r>
              <a:rPr lang="en-US" dirty="0" err="1"/>
              <a:t>liées</a:t>
            </a:r>
            <a:r>
              <a:rPr lang="en-US" dirty="0"/>
              <a:t> aux MCV 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C83554F-FDF5-46C4-8F90-47E74290B7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F2A85B1-0771-4D19-8235-D3AE44ABE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980" y="257260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812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FB498A4-C954-4615-A597-2DFB1A9F4F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940" y="643467"/>
            <a:ext cx="9904120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463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79190B-7CB5-4959-9EFC-9A1C402D3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6880" y="365125"/>
            <a:ext cx="9596919" cy="1325563"/>
          </a:xfrm>
        </p:spPr>
        <p:txBody>
          <a:bodyPr>
            <a:normAutofit/>
          </a:bodyPr>
          <a:lstStyle/>
          <a:p>
            <a:r>
              <a:rPr lang="fr-FR" dirty="0"/>
              <a:t>Résultats de l’état des lieux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781EF5-3B00-4C63-8881-F84A886FD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Vision commune du terrain: </a:t>
            </a:r>
          </a:p>
          <a:p>
            <a:pPr lvl="1"/>
            <a:r>
              <a:rPr lang="fr-FR" dirty="0"/>
              <a:t>Déconnexion entre les programmes nationaux de prévention et les professionnels sur le terrain </a:t>
            </a:r>
          </a:p>
          <a:p>
            <a:pPr lvl="1"/>
            <a:r>
              <a:rPr lang="fr-FR" dirty="0"/>
              <a:t>Zone rurale protectrice et agressive: promouvoir une alimentation saine tout en préservant l'isolement et le manque de structures </a:t>
            </a:r>
          </a:p>
          <a:p>
            <a:r>
              <a:rPr lang="fr-FR" dirty="0"/>
              <a:t>Professionnels de la santé: </a:t>
            </a:r>
          </a:p>
          <a:p>
            <a:pPr lvl="1"/>
            <a:r>
              <a:rPr lang="fr-FR" dirty="0"/>
              <a:t>Manque de temps, de paiement et de formation </a:t>
            </a:r>
          </a:p>
          <a:p>
            <a:pPr lvl="1"/>
            <a:r>
              <a:rPr lang="fr-FR" dirty="0"/>
              <a:t>« </a:t>
            </a:r>
            <a:r>
              <a:rPr lang="fr-FR" i="1" dirty="0"/>
              <a:t>nous médecins on aime faire de beaux diagnostics et faire dans le thérapeutique, soigner des gens avec de vraies maladies, à tort sans doute. On a peut être pas cette culture [de la prévention]chevillée au corps… »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0C3DEAD-86E4-4DA0-994E-165DAE4DB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02AF887-D7AE-4A75-A48E-9FEF283E8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80" y="257260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989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6B0A88B0-5258-4A47-9C9A-FD1437C59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203" y="115587"/>
            <a:ext cx="9679113" cy="1325563"/>
          </a:xfrm>
        </p:spPr>
        <p:txBody>
          <a:bodyPr>
            <a:normAutofit/>
          </a:bodyPr>
          <a:lstStyle/>
          <a:p>
            <a:r>
              <a:rPr lang="fr-FR" dirty="0"/>
              <a:t>Résultats de l’état des lieux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BC6A6B4-4833-40B2-A533-4E0F9C0D9C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90418" y="1430876"/>
            <a:ext cx="11633416" cy="5252728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21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inherit"/>
              </a:rPr>
              <a:t>Les patients: 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inherit"/>
              </a:rPr>
              <a:t>Invulnérabilité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1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inherit"/>
              </a:rPr>
              <a:t>"En fait c'est tout, nous pensons toujours que c'est pour les autres à quarante ans ...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1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inherit"/>
              </a:rPr>
              <a:t>On m'aurait dit à quarante-trois ans que je ferais une crise cardiaque à laquelle je n'aurais jamais pensé ..." </a:t>
            </a:r>
            <a:endParaRPr lang="fr-FR" altLang="fr-FR" sz="1800" i="1" dirty="0">
              <a:solidFill>
                <a:srgbClr val="222222"/>
              </a:solidFill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1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inherit"/>
              </a:rPr>
              <a:t>Beaucoup de choses mais après, quand on voit des choses comme ça, on se dit bien que tout le monde est en danger en fait! “</a:t>
            </a:r>
            <a:r>
              <a:rPr kumimoji="0" lang="fr-FR" altLang="fr-FR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800" b="0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 sz="2100" dirty="0">
                <a:solidFill>
                  <a:srgbClr val="222222"/>
                </a:solidFill>
                <a:latin typeface="inherit"/>
              </a:rPr>
              <a:t>Les familles: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 sz="1800" dirty="0">
                <a:solidFill>
                  <a:srgbClr val="222222"/>
                </a:solidFill>
                <a:latin typeface="inherit"/>
              </a:rPr>
              <a:t>La MCV comme tabou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800" i="1" dirty="0">
                <a:solidFill>
                  <a:srgbClr val="222222"/>
                </a:solidFill>
                <a:latin typeface="inherit"/>
              </a:rPr>
              <a:t>« Pendant des réunions de famille, on évite les sujets qui fâchent »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 sz="1800" dirty="0">
                <a:solidFill>
                  <a:srgbClr val="222222"/>
                </a:solidFill>
                <a:latin typeface="inherit"/>
              </a:rPr>
              <a:t>Les comportements à risque en transmission familiale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800" i="1" dirty="0">
                <a:solidFill>
                  <a:srgbClr val="222222"/>
                </a:solidFill>
                <a:latin typeface="inherit"/>
              </a:rPr>
              <a:t>« On a fabriqué des fumeurs »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800" i="1" dirty="0">
                <a:solidFill>
                  <a:srgbClr val="222222"/>
                </a:solidFill>
                <a:latin typeface="inherit"/>
              </a:rPr>
              <a:t>« Je fume, on fume »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sz="2100" i="1" dirty="0">
              <a:solidFill>
                <a:srgbClr val="222222"/>
              </a:solidFill>
              <a:latin typeface="inherit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 sz="2100" dirty="0">
                <a:solidFill>
                  <a:srgbClr val="222222"/>
                </a:solidFill>
                <a:latin typeface="inherit"/>
              </a:rPr>
              <a:t>Solutions innovantes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 sz="1700" dirty="0">
                <a:solidFill>
                  <a:srgbClr val="222222"/>
                </a:solidFill>
                <a:latin typeface="inherit"/>
              </a:rPr>
              <a:t>Nouveau professionnel de santé de prévention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 sz="1700" dirty="0">
                <a:solidFill>
                  <a:srgbClr val="222222"/>
                </a:solidFill>
                <a:latin typeface="inherit"/>
              </a:rPr>
              <a:t>Réseau structuré des professionnels existants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 sz="1700" dirty="0">
                <a:solidFill>
                  <a:srgbClr val="222222"/>
                </a:solidFill>
                <a:latin typeface="inherit"/>
              </a:rPr>
              <a:t>Réunions de groupe pour prévention communautaire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fr-FR" altLang="fr-FR" sz="1700" dirty="0">
              <a:solidFill>
                <a:srgbClr val="222222"/>
              </a:solidFill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sz="2100" dirty="0">
              <a:solidFill>
                <a:srgbClr val="222222"/>
              </a:solidFill>
              <a:latin typeface="inherit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B70F8E5-F5DF-4FAD-BD9B-489217169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73735"/>
            <a:ext cx="2705478" cy="92405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42EE1E3-28BB-4EF4-8198-A303E7AB8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80" y="257260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850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526306C7-CFEC-41E4-9A1E-D45513F5FC54}"/>
              </a:ext>
            </a:extLst>
          </p:cNvPr>
          <p:cNvSpPr/>
          <p:nvPr/>
        </p:nvSpPr>
        <p:spPr>
          <a:xfrm>
            <a:off x="1899558" y="1053193"/>
            <a:ext cx="8556171" cy="4849586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762A3C1-26F2-43DF-847B-4D5B783238D1}"/>
              </a:ext>
            </a:extLst>
          </p:cNvPr>
          <p:cNvSpPr txBox="1"/>
          <p:nvPr/>
        </p:nvSpPr>
        <p:spPr>
          <a:xfrm>
            <a:off x="2618015" y="5608864"/>
            <a:ext cx="703122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b="1" dirty="0"/>
              <a:t>Figure 1 </a:t>
            </a:r>
            <a:r>
              <a:rPr lang="fr-FR" sz="1350" dirty="0" err="1"/>
              <a:t>Study</a:t>
            </a:r>
            <a:r>
              <a:rPr lang="fr-FR" sz="1350" dirty="0"/>
              <a:t> Design: </a:t>
            </a:r>
            <a:r>
              <a:rPr lang="fr-FR" sz="1350" i="1" dirty="0"/>
              <a:t>QTI Quantitative </a:t>
            </a:r>
            <a:r>
              <a:rPr lang="fr-FR" sz="1350" i="1" dirty="0" err="1"/>
              <a:t>Implementation</a:t>
            </a:r>
            <a:r>
              <a:rPr lang="fr-FR" sz="1350" i="1" dirty="0"/>
              <a:t>, QLI Qualitative </a:t>
            </a:r>
            <a:r>
              <a:rPr lang="fr-FR" sz="1350" i="1" dirty="0" err="1"/>
              <a:t>Implementation</a:t>
            </a:r>
            <a:r>
              <a:rPr lang="fr-FR" sz="1350" i="1" dirty="0"/>
              <a:t> 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9EFCF969-273F-43CC-9210-C0A61BDC8BB1}"/>
              </a:ext>
            </a:extLst>
          </p:cNvPr>
          <p:cNvSpPr/>
          <p:nvPr/>
        </p:nvSpPr>
        <p:spPr>
          <a:xfrm>
            <a:off x="6234881" y="1322038"/>
            <a:ext cx="4033157" cy="431074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F4BFEB79-7CB0-4A73-9634-45C6FF34EDAC}"/>
              </a:ext>
            </a:extLst>
          </p:cNvPr>
          <p:cNvSpPr/>
          <p:nvPr/>
        </p:nvSpPr>
        <p:spPr>
          <a:xfrm>
            <a:off x="2142231" y="1308258"/>
            <a:ext cx="4033157" cy="431074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D515FD1-F8EE-4A4F-87A7-BDCDA5D23631}"/>
              </a:ext>
            </a:extLst>
          </p:cNvPr>
          <p:cNvSpPr txBox="1"/>
          <p:nvPr/>
        </p:nvSpPr>
        <p:spPr>
          <a:xfrm>
            <a:off x="3377294" y="1391718"/>
            <a:ext cx="16981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INTERVENTION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F5C2F4-2539-4AAC-8F5B-EE7EE155CBBD}"/>
              </a:ext>
            </a:extLst>
          </p:cNvPr>
          <p:cNvSpPr txBox="1"/>
          <p:nvPr/>
        </p:nvSpPr>
        <p:spPr>
          <a:xfrm>
            <a:off x="7234917" y="1391718"/>
            <a:ext cx="222068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IMPLEMENTATION STRATEGY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3FBE17FA-D8E3-4F9B-9A9E-2C964B00D39E}"/>
              </a:ext>
            </a:extLst>
          </p:cNvPr>
          <p:cNvSpPr/>
          <p:nvPr/>
        </p:nvSpPr>
        <p:spPr>
          <a:xfrm>
            <a:off x="2936423" y="1902279"/>
            <a:ext cx="2375807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STEP 1: General population screening+ Brief </a:t>
            </a:r>
            <a:r>
              <a:rPr lang="fr-FR" sz="1350" dirty="0" err="1"/>
              <a:t>advice</a:t>
            </a:r>
            <a:endParaRPr lang="fr-FR" sz="1350" dirty="0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BBBD0020-59F0-4799-969A-7320D7AF4066}"/>
              </a:ext>
            </a:extLst>
          </p:cNvPr>
          <p:cNvSpPr/>
          <p:nvPr/>
        </p:nvSpPr>
        <p:spPr>
          <a:xfrm>
            <a:off x="3009900" y="2649921"/>
            <a:ext cx="2375807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STEP 2: Intervention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ED62CA0C-2167-41D7-9C1D-BF9C721703F4}"/>
              </a:ext>
            </a:extLst>
          </p:cNvPr>
          <p:cNvSpPr/>
          <p:nvPr/>
        </p:nvSpPr>
        <p:spPr>
          <a:xfrm>
            <a:off x="7209402" y="1833826"/>
            <a:ext cx="550689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QTI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E0EDEF86-1AEB-47D8-B770-618159C5F7AF}"/>
              </a:ext>
            </a:extLst>
          </p:cNvPr>
          <p:cNvSpPr/>
          <p:nvPr/>
        </p:nvSpPr>
        <p:spPr>
          <a:xfrm>
            <a:off x="8107943" y="1823498"/>
            <a:ext cx="910318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QLI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A8F5F1E4-BC55-43BD-80DA-89405BB2D9F1}"/>
              </a:ext>
            </a:extLst>
          </p:cNvPr>
          <p:cNvSpPr/>
          <p:nvPr/>
        </p:nvSpPr>
        <p:spPr>
          <a:xfrm>
            <a:off x="7209401" y="2627664"/>
            <a:ext cx="547896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QTI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22C0D6F7-A76F-432A-9E85-80A9B12925F2}"/>
              </a:ext>
            </a:extLst>
          </p:cNvPr>
          <p:cNvSpPr/>
          <p:nvPr/>
        </p:nvSpPr>
        <p:spPr>
          <a:xfrm>
            <a:off x="7166103" y="4781983"/>
            <a:ext cx="634773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QTI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7D1E2D02-E399-4E46-B6F9-AB5E60674E7D}"/>
              </a:ext>
            </a:extLst>
          </p:cNvPr>
          <p:cNvSpPr/>
          <p:nvPr/>
        </p:nvSpPr>
        <p:spPr>
          <a:xfrm>
            <a:off x="7920982" y="4827276"/>
            <a:ext cx="1332661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QLI</a:t>
            </a:r>
          </a:p>
          <a:p>
            <a:pPr algn="ctr"/>
            <a:r>
              <a:rPr lang="fr-FR" sz="1350" dirty="0" err="1"/>
              <a:t>following</a:t>
            </a:r>
            <a:r>
              <a:rPr lang="fr-FR" sz="1350" dirty="0"/>
              <a:t> RE-Aim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E8CBC8F8-677D-4300-8B88-515FDF5F8D46}"/>
              </a:ext>
            </a:extLst>
          </p:cNvPr>
          <p:cNvSpPr/>
          <p:nvPr/>
        </p:nvSpPr>
        <p:spPr>
          <a:xfrm>
            <a:off x="7920982" y="4085340"/>
            <a:ext cx="1314847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QLI</a:t>
            </a:r>
          </a:p>
          <a:p>
            <a:pPr algn="ctr"/>
            <a:r>
              <a:rPr lang="fr-FR" sz="1350" dirty="0" err="1"/>
              <a:t>following</a:t>
            </a:r>
            <a:r>
              <a:rPr lang="fr-FR" sz="1350" dirty="0"/>
              <a:t> RE-Aim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F6FF2AEC-2B29-4807-BDF9-6340B5F621F3}"/>
              </a:ext>
            </a:extLst>
          </p:cNvPr>
          <p:cNvSpPr/>
          <p:nvPr/>
        </p:nvSpPr>
        <p:spPr>
          <a:xfrm>
            <a:off x="7903168" y="3343404"/>
            <a:ext cx="1332661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QLI</a:t>
            </a:r>
          </a:p>
          <a:p>
            <a:pPr algn="ctr"/>
            <a:r>
              <a:rPr lang="fr-FR" sz="1350" dirty="0" err="1"/>
              <a:t>following</a:t>
            </a:r>
            <a:r>
              <a:rPr lang="fr-FR" sz="1350" dirty="0"/>
              <a:t> RE-Aim</a:t>
            </a:r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9B606DBD-8DEF-4216-B72C-9EC53C76384C}"/>
              </a:ext>
            </a:extLst>
          </p:cNvPr>
          <p:cNvSpPr/>
          <p:nvPr/>
        </p:nvSpPr>
        <p:spPr>
          <a:xfrm>
            <a:off x="7920981" y="2648434"/>
            <a:ext cx="1317136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QLI</a:t>
            </a:r>
          </a:p>
          <a:p>
            <a:pPr algn="ctr"/>
            <a:r>
              <a:rPr lang="fr-FR" sz="1350" dirty="0" err="1"/>
              <a:t>following</a:t>
            </a:r>
            <a:r>
              <a:rPr lang="fr-FR" sz="1350" dirty="0"/>
              <a:t> RE-Aim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87C7A576-332F-4AB2-80CC-55164C69FFA2}"/>
              </a:ext>
            </a:extLst>
          </p:cNvPr>
          <p:cNvSpPr/>
          <p:nvPr/>
        </p:nvSpPr>
        <p:spPr>
          <a:xfrm>
            <a:off x="2744560" y="4465864"/>
            <a:ext cx="1147082" cy="10491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 err="1"/>
              <a:t>Behavioral</a:t>
            </a:r>
            <a:r>
              <a:rPr lang="fr-FR" sz="1350" dirty="0"/>
              <a:t> Change by </a:t>
            </a:r>
            <a:r>
              <a:rPr lang="fr-FR" sz="1350" dirty="0" err="1"/>
              <a:t>community</a:t>
            </a:r>
            <a:r>
              <a:rPr lang="fr-FR" sz="1350" dirty="0"/>
              <a:t> champions</a:t>
            </a:r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7C2F0EE4-0E59-4A26-B072-C72292161542}"/>
              </a:ext>
            </a:extLst>
          </p:cNvPr>
          <p:cNvSpPr/>
          <p:nvPr/>
        </p:nvSpPr>
        <p:spPr>
          <a:xfrm>
            <a:off x="4614182" y="4465864"/>
            <a:ext cx="1147082" cy="10491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Brief </a:t>
            </a:r>
            <a:r>
              <a:rPr lang="fr-FR" sz="1350" dirty="0" err="1"/>
              <a:t>advice</a:t>
            </a:r>
            <a:r>
              <a:rPr lang="fr-FR" sz="1350" dirty="0"/>
              <a:t> </a:t>
            </a:r>
            <a:r>
              <a:rPr lang="fr-FR" sz="1350" dirty="0" err="1"/>
              <a:t>only</a:t>
            </a:r>
            <a:endParaRPr lang="fr-FR" sz="1350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FF55FD1C-A80C-4A30-9CDE-91814F8507FA}"/>
              </a:ext>
            </a:extLst>
          </p:cNvPr>
          <p:cNvSpPr txBox="1"/>
          <p:nvPr/>
        </p:nvSpPr>
        <p:spPr>
          <a:xfrm>
            <a:off x="3483430" y="3383954"/>
            <a:ext cx="14858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RANDOMIZATION</a:t>
            </a:r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5338C709-3A37-4DA1-9383-5C682F117B12}"/>
              </a:ext>
            </a:extLst>
          </p:cNvPr>
          <p:cNvSpPr/>
          <p:nvPr/>
        </p:nvSpPr>
        <p:spPr>
          <a:xfrm rot="16200000">
            <a:off x="2097271" y="1939290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12</a:t>
            </a:r>
          </a:p>
          <a:p>
            <a:pPr algn="ctr"/>
            <a:r>
              <a:rPr lang="fr-FR" sz="1050" dirty="0" err="1"/>
              <a:t>months</a:t>
            </a:r>
            <a:endParaRPr lang="fr-FR" sz="1050" dirty="0"/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80B7E39D-A445-4457-9ED1-74A676FBE5C4}"/>
              </a:ext>
            </a:extLst>
          </p:cNvPr>
          <p:cNvSpPr/>
          <p:nvPr/>
        </p:nvSpPr>
        <p:spPr>
          <a:xfrm>
            <a:off x="7189782" y="4042603"/>
            <a:ext cx="589872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QTI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E2BECA9D-745E-48EE-97E7-B869836B7D32}"/>
              </a:ext>
            </a:extLst>
          </p:cNvPr>
          <p:cNvSpPr/>
          <p:nvPr/>
        </p:nvSpPr>
        <p:spPr>
          <a:xfrm rot="16200000">
            <a:off x="1140965" y="3778705"/>
            <a:ext cx="2589294" cy="36480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24 </a:t>
            </a:r>
            <a:r>
              <a:rPr lang="fr-FR" sz="1050" dirty="0" err="1"/>
              <a:t>months</a:t>
            </a:r>
            <a:endParaRPr lang="fr-FR" sz="1050" dirty="0"/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CEE2CCFB-C3CD-4E90-9FD8-BB19A93E0DA0}"/>
              </a:ext>
            </a:extLst>
          </p:cNvPr>
          <p:cNvCxnSpPr/>
          <p:nvPr/>
        </p:nvCxnSpPr>
        <p:spPr>
          <a:xfrm>
            <a:off x="4071257" y="2432958"/>
            <a:ext cx="0" cy="1694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EA3E1355-F1A6-4762-BCCF-74A5008D6403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 flipH="1">
            <a:off x="7483349" y="2364506"/>
            <a:ext cx="1397" cy="2631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9F023AB9-A276-4461-B42C-D44ABCDA0F30}"/>
              </a:ext>
            </a:extLst>
          </p:cNvPr>
          <p:cNvCxnSpPr>
            <a:cxnSpLocks/>
            <a:stCxn id="14" idx="2"/>
            <a:endCxn id="20" idx="0"/>
          </p:cNvCxnSpPr>
          <p:nvPr/>
        </p:nvCxnSpPr>
        <p:spPr>
          <a:xfrm>
            <a:off x="8563102" y="2354177"/>
            <a:ext cx="16448" cy="2942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6851D1ED-DD34-4FF0-A05D-C688B116894D}"/>
              </a:ext>
            </a:extLst>
          </p:cNvPr>
          <p:cNvCxnSpPr>
            <a:cxnSpLocks/>
            <a:stCxn id="20" idx="2"/>
            <a:endCxn id="19" idx="0"/>
          </p:cNvCxnSpPr>
          <p:nvPr/>
        </p:nvCxnSpPr>
        <p:spPr>
          <a:xfrm flipH="1">
            <a:off x="8569498" y="3179113"/>
            <a:ext cx="10052" cy="1642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A3337DA0-342C-4F99-94C3-934419A7BA7F}"/>
              </a:ext>
            </a:extLst>
          </p:cNvPr>
          <p:cNvCxnSpPr>
            <a:cxnSpLocks/>
            <a:stCxn id="19" idx="2"/>
            <a:endCxn id="18" idx="0"/>
          </p:cNvCxnSpPr>
          <p:nvPr/>
        </p:nvCxnSpPr>
        <p:spPr>
          <a:xfrm>
            <a:off x="8569498" y="3874083"/>
            <a:ext cx="8906" cy="2112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E7AAF174-FEBC-4C24-BC39-9EAF38596453}"/>
              </a:ext>
            </a:extLst>
          </p:cNvPr>
          <p:cNvCxnSpPr>
            <a:cxnSpLocks/>
            <a:stCxn id="18" idx="2"/>
            <a:endCxn id="17" idx="0"/>
          </p:cNvCxnSpPr>
          <p:nvPr/>
        </p:nvCxnSpPr>
        <p:spPr>
          <a:xfrm>
            <a:off x="8578405" y="4616019"/>
            <a:ext cx="8907" cy="2112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D4A18C56-D363-489A-8ED6-66C2BBC64E1B}"/>
              </a:ext>
            </a:extLst>
          </p:cNvPr>
          <p:cNvCxnSpPr>
            <a:cxnSpLocks/>
            <a:stCxn id="27" idx="2"/>
            <a:endCxn id="16" idx="0"/>
          </p:cNvCxnSpPr>
          <p:nvPr/>
        </p:nvCxnSpPr>
        <p:spPr>
          <a:xfrm flipH="1">
            <a:off x="7483490" y="4573282"/>
            <a:ext cx="1229" cy="20870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8EE32D8E-8376-4319-B52C-8AB8A91A95A1}"/>
              </a:ext>
            </a:extLst>
          </p:cNvPr>
          <p:cNvCxnSpPr>
            <a:cxnSpLocks/>
            <a:stCxn id="15" idx="2"/>
            <a:endCxn id="2" idx="0"/>
          </p:cNvCxnSpPr>
          <p:nvPr/>
        </p:nvCxnSpPr>
        <p:spPr>
          <a:xfrm>
            <a:off x="7483349" y="3158343"/>
            <a:ext cx="2132" cy="1809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CCB1282B-BFB7-40DE-8EC1-1E607523B0DC}"/>
              </a:ext>
            </a:extLst>
          </p:cNvPr>
          <p:cNvCxnSpPr>
            <a:cxnSpLocks/>
          </p:cNvCxnSpPr>
          <p:nvPr/>
        </p:nvCxnSpPr>
        <p:spPr>
          <a:xfrm>
            <a:off x="4071257" y="3207203"/>
            <a:ext cx="0" cy="22179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FDC44D29-426B-4F65-8324-2EF7E600E8A0}"/>
              </a:ext>
            </a:extLst>
          </p:cNvPr>
          <p:cNvCxnSpPr>
            <a:cxnSpLocks/>
          </p:cNvCxnSpPr>
          <p:nvPr/>
        </p:nvCxnSpPr>
        <p:spPr>
          <a:xfrm flipH="1">
            <a:off x="3318102" y="3677402"/>
            <a:ext cx="753157" cy="7884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1F4F2672-A971-4682-9C3D-9B3856BE0D16}"/>
              </a:ext>
            </a:extLst>
          </p:cNvPr>
          <p:cNvCxnSpPr>
            <a:cxnSpLocks/>
          </p:cNvCxnSpPr>
          <p:nvPr/>
        </p:nvCxnSpPr>
        <p:spPr>
          <a:xfrm>
            <a:off x="4124324" y="3677404"/>
            <a:ext cx="885824" cy="77154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F3E45D2C-E76B-496D-902C-E4A892B34ACF}"/>
              </a:ext>
            </a:extLst>
          </p:cNvPr>
          <p:cNvSpPr/>
          <p:nvPr/>
        </p:nvSpPr>
        <p:spPr>
          <a:xfrm>
            <a:off x="7193166" y="3339252"/>
            <a:ext cx="584630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QTI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9DB6A0AD-B4EA-405A-9C1C-AB00D854BA51}"/>
              </a:ext>
            </a:extLst>
          </p:cNvPr>
          <p:cNvCxnSpPr>
            <a:cxnSpLocks/>
            <a:stCxn id="2" idx="2"/>
            <a:endCxn id="27" idx="0"/>
          </p:cNvCxnSpPr>
          <p:nvPr/>
        </p:nvCxnSpPr>
        <p:spPr>
          <a:xfrm flipH="1">
            <a:off x="7484719" y="3869930"/>
            <a:ext cx="763" cy="1726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ectangle : coins arrondis 52">
            <a:extLst>
              <a:ext uri="{FF2B5EF4-FFF2-40B4-BE49-F238E27FC236}">
                <a16:creationId xmlns:a16="http://schemas.microsoft.com/office/drawing/2014/main" id="{11248AC4-C0DE-4F67-9DF1-D580CA3D0BCF}"/>
              </a:ext>
            </a:extLst>
          </p:cNvPr>
          <p:cNvSpPr/>
          <p:nvPr/>
        </p:nvSpPr>
        <p:spPr>
          <a:xfrm rot="16200000">
            <a:off x="9386952" y="1959267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12</a:t>
            </a:r>
          </a:p>
          <a:p>
            <a:pPr algn="ctr"/>
            <a:r>
              <a:rPr lang="fr-FR" sz="1050" dirty="0" err="1"/>
              <a:t>months</a:t>
            </a:r>
            <a:endParaRPr lang="fr-FR" sz="1050" dirty="0"/>
          </a:p>
        </p:txBody>
      </p:sp>
      <p:sp>
        <p:nvSpPr>
          <p:cNvPr id="55" name="Rectangle : coins arrondis 54">
            <a:extLst>
              <a:ext uri="{FF2B5EF4-FFF2-40B4-BE49-F238E27FC236}">
                <a16:creationId xmlns:a16="http://schemas.microsoft.com/office/drawing/2014/main" id="{9A4B798F-7A25-4BBB-8FF7-D9A3F742FD19}"/>
              </a:ext>
            </a:extLst>
          </p:cNvPr>
          <p:cNvSpPr/>
          <p:nvPr/>
        </p:nvSpPr>
        <p:spPr>
          <a:xfrm rot="16200000">
            <a:off x="9407498" y="5003516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1050" dirty="0"/>
          </a:p>
          <a:p>
            <a:pPr algn="ctr"/>
            <a:r>
              <a:rPr lang="fr-FR" sz="1050" dirty="0"/>
              <a:t>18 to 24 M</a:t>
            </a:r>
          </a:p>
          <a:p>
            <a:pPr algn="ctr"/>
            <a:endParaRPr lang="fr-FR" sz="1050" dirty="0"/>
          </a:p>
        </p:txBody>
      </p:sp>
      <p:sp>
        <p:nvSpPr>
          <p:cNvPr id="57" name="Rectangle : coins arrondis 56">
            <a:extLst>
              <a:ext uri="{FF2B5EF4-FFF2-40B4-BE49-F238E27FC236}">
                <a16:creationId xmlns:a16="http://schemas.microsoft.com/office/drawing/2014/main" id="{D14A56FA-CAEA-4EC0-93BB-708DBA3D2C58}"/>
              </a:ext>
            </a:extLst>
          </p:cNvPr>
          <p:cNvSpPr/>
          <p:nvPr/>
        </p:nvSpPr>
        <p:spPr>
          <a:xfrm rot="16200000">
            <a:off x="9407498" y="4241904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12 to 18 M</a:t>
            </a:r>
          </a:p>
        </p:txBody>
      </p:sp>
      <p:sp>
        <p:nvSpPr>
          <p:cNvPr id="59" name="Rectangle : coins arrondis 58">
            <a:extLst>
              <a:ext uri="{FF2B5EF4-FFF2-40B4-BE49-F238E27FC236}">
                <a16:creationId xmlns:a16="http://schemas.microsoft.com/office/drawing/2014/main" id="{FA655BE8-417C-4ECE-A5AA-FE26F36E6EB4}"/>
              </a:ext>
            </a:extLst>
          </p:cNvPr>
          <p:cNvSpPr/>
          <p:nvPr/>
        </p:nvSpPr>
        <p:spPr>
          <a:xfrm rot="16200000">
            <a:off x="9407498" y="3490824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6 to 12 M</a:t>
            </a:r>
          </a:p>
        </p:txBody>
      </p:sp>
      <p:sp>
        <p:nvSpPr>
          <p:cNvPr id="61" name="Rectangle : coins arrondis 60">
            <a:extLst>
              <a:ext uri="{FF2B5EF4-FFF2-40B4-BE49-F238E27FC236}">
                <a16:creationId xmlns:a16="http://schemas.microsoft.com/office/drawing/2014/main" id="{D084519C-AAD9-4A04-B500-D61DF039FA27}"/>
              </a:ext>
            </a:extLst>
          </p:cNvPr>
          <p:cNvSpPr/>
          <p:nvPr/>
        </p:nvSpPr>
        <p:spPr>
          <a:xfrm rot="16200000">
            <a:off x="9407498" y="2731368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0 to 6 M</a:t>
            </a:r>
          </a:p>
        </p:txBody>
      </p:sp>
      <p:sp>
        <p:nvSpPr>
          <p:cNvPr id="104" name="Flèche : courbe vers la droite 103">
            <a:extLst>
              <a:ext uri="{FF2B5EF4-FFF2-40B4-BE49-F238E27FC236}">
                <a16:creationId xmlns:a16="http://schemas.microsoft.com/office/drawing/2014/main" id="{ADD95F85-05A0-4EB4-A453-074422657275}"/>
              </a:ext>
            </a:extLst>
          </p:cNvPr>
          <p:cNvSpPr/>
          <p:nvPr/>
        </p:nvSpPr>
        <p:spPr>
          <a:xfrm>
            <a:off x="5445037" y="2913773"/>
            <a:ext cx="607001" cy="125293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108" name="Flèche : courbe vers la droite 107">
            <a:extLst>
              <a:ext uri="{FF2B5EF4-FFF2-40B4-BE49-F238E27FC236}">
                <a16:creationId xmlns:a16="http://schemas.microsoft.com/office/drawing/2014/main" id="{90EB1074-0573-4FFA-965C-39912617484A}"/>
              </a:ext>
            </a:extLst>
          </p:cNvPr>
          <p:cNvSpPr/>
          <p:nvPr/>
        </p:nvSpPr>
        <p:spPr>
          <a:xfrm rot="10637748">
            <a:off x="6370613" y="2878050"/>
            <a:ext cx="607001" cy="125293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783643A-1DF2-49E1-8367-4C73A6B8FD83}"/>
              </a:ext>
            </a:extLst>
          </p:cNvPr>
          <p:cNvSpPr txBox="1"/>
          <p:nvPr/>
        </p:nvSpPr>
        <p:spPr>
          <a:xfrm>
            <a:off x="3575720" y="438016"/>
            <a:ext cx="6315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Présentation générale de l’étude dans le COB</a:t>
            </a:r>
            <a:endParaRPr lang="en-GB" sz="2000" b="1" dirty="0"/>
          </a:p>
        </p:txBody>
      </p:sp>
      <p:pic>
        <p:nvPicPr>
          <p:cNvPr id="48" name="Image 47">
            <a:extLst>
              <a:ext uri="{FF2B5EF4-FFF2-40B4-BE49-F238E27FC236}">
                <a16:creationId xmlns:a16="http://schemas.microsoft.com/office/drawing/2014/main" id="{6F93CFDE-4B84-402C-9C5A-24915A3AC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631" y="250184"/>
            <a:ext cx="970890" cy="970890"/>
          </a:xfrm>
          <a:prstGeom prst="rect">
            <a:avLst/>
          </a:prstGeom>
        </p:spPr>
      </p:pic>
      <p:pic>
        <p:nvPicPr>
          <p:cNvPr id="49" name="Image 48" descr="Spurbo2.pdf">
            <a:extLst>
              <a:ext uri="{FF2B5EF4-FFF2-40B4-BE49-F238E27FC236}">
                <a16:creationId xmlns:a16="http://schemas.microsoft.com/office/drawing/2014/main" id="{D4CC7445-1CA4-4B47-B323-EB77649C24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6495" y="5617015"/>
            <a:ext cx="960951" cy="960951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5AA4147C-5A11-4303-A3E6-DA90F816467E}"/>
              </a:ext>
            </a:extLst>
          </p:cNvPr>
          <p:cNvSpPr txBox="1"/>
          <p:nvPr/>
        </p:nvSpPr>
        <p:spPr>
          <a:xfrm>
            <a:off x="2399187" y="6021289"/>
            <a:ext cx="78688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Le Goff D, </a:t>
            </a:r>
            <a:r>
              <a:rPr lang="en-GB" sz="1200" i="1" dirty="0" err="1">
                <a:latin typeface="Calibri" panose="020F0502020204030204" pitchFamily="34" charset="0"/>
                <a:ea typeface="Calibri" panose="020F0502020204030204" pitchFamily="34" charset="0"/>
              </a:rPr>
              <a:t>Barais</a:t>
            </a:r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 M, </a:t>
            </a:r>
            <a:r>
              <a:rPr lang="en-GB" sz="1200" i="1" dirty="0" err="1">
                <a:latin typeface="Calibri" panose="020F0502020204030204" pitchFamily="34" charset="0"/>
                <a:ea typeface="Calibri" panose="020F0502020204030204" pitchFamily="34" charset="0"/>
              </a:rPr>
              <a:t>Perraud</a:t>
            </a:r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 G, </a:t>
            </a:r>
            <a:r>
              <a:rPr lang="en-GB" sz="1200" i="1" dirty="0" err="1">
                <a:latin typeface="Calibri" panose="020F0502020204030204" pitchFamily="34" charset="0"/>
                <a:ea typeface="Calibri" panose="020F0502020204030204" pitchFamily="34" charset="0"/>
              </a:rPr>
              <a:t>Derriennic</a:t>
            </a:r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 J, </a:t>
            </a:r>
            <a:r>
              <a:rPr lang="en-GB" sz="1200" i="1" dirty="0" err="1">
                <a:latin typeface="Calibri" panose="020F0502020204030204" pitchFamily="34" charset="0"/>
                <a:ea typeface="Calibri" panose="020F0502020204030204" pitchFamily="34" charset="0"/>
              </a:rPr>
              <a:t>Aujoulat</a:t>
            </a:r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 P, </a:t>
            </a:r>
            <a:r>
              <a:rPr lang="en-GB" sz="1200" i="1" dirty="0" err="1">
                <a:latin typeface="Calibri" panose="020F0502020204030204" pitchFamily="34" charset="0"/>
                <a:ea typeface="Calibri" panose="020F0502020204030204" pitchFamily="34" charset="0"/>
              </a:rPr>
              <a:t>Guillou-Landreat</a:t>
            </a:r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 M, et al. Innovative cardiovascular primary prevention population-based strategies: a 2-year hybrid type 1 implementation randomised control trial (RCT) which evaluates behavioural change conducted by community champions compared with brief advice only from the SPI. BMC Public Health. 2021 Dec 1;21(1). </a:t>
            </a:r>
            <a:endParaRPr lang="en-GB" sz="1200" i="1" dirty="0"/>
          </a:p>
        </p:txBody>
      </p:sp>
      <p:pic>
        <p:nvPicPr>
          <p:cNvPr id="50" name="Image 49">
            <a:extLst>
              <a:ext uri="{FF2B5EF4-FFF2-40B4-BE49-F238E27FC236}">
                <a16:creationId xmlns:a16="http://schemas.microsoft.com/office/drawing/2014/main" id="{9E44F47A-FC18-44A5-BBE3-8B37B404A0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18" y="232458"/>
            <a:ext cx="1965228" cy="67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253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D2F585-6AB2-41F7-9A32-705DC7D68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9636" y="365125"/>
            <a:ext cx="8744164" cy="1325563"/>
          </a:xfrm>
        </p:spPr>
        <p:txBody>
          <a:bodyPr/>
          <a:lstStyle/>
          <a:p>
            <a:r>
              <a:rPr lang="fr-FR" dirty="0"/>
              <a:t>Diagramme de Gantt</a:t>
            </a: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6342BD26-EDA9-46C9-8BBA-6B5FA00102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66851"/>
              </p:ext>
            </p:extLst>
          </p:nvPr>
        </p:nvGraphicFramePr>
        <p:xfrm>
          <a:off x="246580" y="1417834"/>
          <a:ext cx="11559356" cy="51767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Image 4">
            <a:extLst>
              <a:ext uri="{FF2B5EF4-FFF2-40B4-BE49-F238E27FC236}">
                <a16:creationId xmlns:a16="http://schemas.microsoft.com/office/drawing/2014/main" id="{5AF426E9-372D-457B-8C9F-F58B3D12E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1E7BF34-EADF-4682-B7A5-710D41592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980" y="257260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316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Un jouet rouge devant deux lignes de chiffres blancs">
            <a:extLst>
              <a:ext uri="{FF2B5EF4-FFF2-40B4-BE49-F238E27FC236}">
                <a16:creationId xmlns:a16="http://schemas.microsoft.com/office/drawing/2014/main" id="{A67294EC-6C76-4DB5-90E6-080ADC4F1D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4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A58B83C3-0AF3-422C-88FE-60979746B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>
                <a:solidFill>
                  <a:srgbClr val="FFFFFF"/>
                </a:solidFill>
              </a:rPr>
              <a:t>ETAPE 1</a:t>
            </a:r>
            <a:br>
              <a:rPr lang="en-US" sz="5200">
                <a:solidFill>
                  <a:srgbClr val="FFFFFF"/>
                </a:solidFill>
              </a:rPr>
            </a:br>
            <a:r>
              <a:rPr lang="en-US" sz="5200">
                <a:solidFill>
                  <a:srgbClr val="FFFFFF"/>
                </a:solidFill>
              </a:rPr>
              <a:t>EVALUATION DU RISQUE CARDIOVASCULAIRE EN POPULATION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79A02BC-4EB0-43B5-92CA-D2F336587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766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4165647-5592-41FA-B0B1-34551E58C2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7979" y="399675"/>
            <a:ext cx="10871967" cy="6169840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299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34BB19-F7D4-6142-A55A-E17E65F34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Qui sommes-nous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535BA3-0151-D948-A44D-D1BEAC587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Dr LE GOFF Delphine, CCU Médecine Générale</a:t>
            </a:r>
          </a:p>
          <a:p>
            <a:r>
              <a:rPr lang="fr-FR" dirty="0"/>
              <a:t>Dr PERRAUD Gabriel, CCU Médecine Générale</a:t>
            </a:r>
          </a:p>
          <a:p>
            <a:r>
              <a:rPr lang="fr-FR" dirty="0"/>
              <a:t>Pr LE RESTE Jean-Yves, PU Médecine Générale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D74367B-CE98-D644-90BE-A036B157D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941" y="3880773"/>
            <a:ext cx="2669454" cy="216058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DBFFECA-1635-400B-95CE-EA348D50C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387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B3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 9" descr="Une image contenant texte, arbre, extérieur, personne&#10;&#10;Description générée automatiquement">
            <a:extLst>
              <a:ext uri="{FF2B5EF4-FFF2-40B4-BE49-F238E27FC236}">
                <a16:creationId xmlns:a16="http://schemas.microsoft.com/office/drawing/2014/main" id="{BE410600-1007-4068-A75A-FDDDBC584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675" y="960438"/>
            <a:ext cx="2535238" cy="1665288"/>
          </a:xfrm>
          <a:prstGeom prst="rect">
            <a:avLst/>
          </a:prstGeom>
        </p:spPr>
      </p:pic>
      <p:pic>
        <p:nvPicPr>
          <p:cNvPr id="16" name="Image 15" descr="Une image contenant personne, groupe, gens, posant&#10;&#10;Description générée automatiquement">
            <a:extLst>
              <a:ext uri="{FF2B5EF4-FFF2-40B4-BE49-F238E27FC236}">
                <a16:creationId xmlns:a16="http://schemas.microsoft.com/office/drawing/2014/main" id="{55862553-7BF3-465D-BF4A-BDB7BECD28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825" y="960438"/>
            <a:ext cx="3021013" cy="1665288"/>
          </a:xfrm>
          <a:prstGeom prst="rect">
            <a:avLst/>
          </a:prstGeom>
        </p:spPr>
      </p:pic>
      <p:pic>
        <p:nvPicPr>
          <p:cNvPr id="18" name="Image 17" descr="Une image contenant groupe, table, famille, table de salle à manger&#10;&#10;Description générée automatiquement">
            <a:extLst>
              <a:ext uri="{FF2B5EF4-FFF2-40B4-BE49-F238E27FC236}">
                <a16:creationId xmlns:a16="http://schemas.microsoft.com/office/drawing/2014/main" id="{33AB19F2-3734-4A19-A013-361287F7DE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75" y="2686050"/>
            <a:ext cx="2646363" cy="1436688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89B79DF5-6CEE-428D-B18D-E5ED76A77A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075" y="2686050"/>
            <a:ext cx="4321175" cy="1436688"/>
          </a:xfrm>
          <a:prstGeom prst="rect">
            <a:avLst/>
          </a:prstGeom>
        </p:spPr>
      </p:pic>
      <p:pic>
        <p:nvPicPr>
          <p:cNvPr id="41" name="Picture 3" descr="https://rome.phri.ca/InterHeartRiskScore/Content/Images/14.PNG">
            <a:extLst>
              <a:ext uri="{FF2B5EF4-FFF2-40B4-BE49-F238E27FC236}">
                <a16:creationId xmlns:a16="http://schemas.microsoft.com/office/drawing/2014/main" id="{4901D643-147D-4BD8-8217-9D650E777FD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117975" y="4183063"/>
            <a:ext cx="7027863" cy="1708150"/>
          </a:xfrm>
          <a:prstGeom prst="rect">
            <a:avLst/>
          </a:prstGeom>
        </p:spPr>
      </p:pic>
      <p:pic>
        <p:nvPicPr>
          <p:cNvPr id="12" name="Image 11" descr="Une image contenant personne, groupe, intérieur, debout&#10;&#10;Description générée automatiquement">
            <a:extLst>
              <a:ext uri="{FF2B5EF4-FFF2-40B4-BE49-F238E27FC236}">
                <a16:creationId xmlns:a16="http://schemas.microsoft.com/office/drawing/2014/main" id="{69EECE39-C385-432B-ACC2-7977D4814C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75" y="960438"/>
            <a:ext cx="1349375" cy="868363"/>
          </a:xfrm>
          <a:prstGeom prst="rect">
            <a:avLst/>
          </a:prstGeom>
        </p:spPr>
      </p:pic>
      <p:pic>
        <p:nvPicPr>
          <p:cNvPr id="14" name="Image 13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77078D17-0C31-4E3C-B93F-ED6E2574A3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975" y="1897812"/>
            <a:ext cx="1349375" cy="739775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AC54C25-0B27-4A31-95FA-2AE2C67BF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b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14683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Question de Recherche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037806" y="2076993"/>
            <a:ext cx="9315994" cy="4099969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fr-FR" sz="2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Quelles sont les caractéristiques selon le score </a:t>
            </a:r>
            <a:r>
              <a:rPr lang="fr-FR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Interheart</a:t>
            </a:r>
            <a:r>
              <a:rPr lang="fr-FR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Non </a:t>
            </a:r>
            <a:r>
              <a:rPr lang="fr-FR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Laboratory</a:t>
            </a:r>
            <a:r>
              <a:rPr lang="fr-FR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(INL)</a:t>
            </a:r>
            <a:r>
              <a:rPr lang="fr-FR" sz="2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des personnes acceptant de réaliser une évaluation du RCV pour SPICES ? </a:t>
            </a:r>
            <a:endParaRPr lang="fr-FR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203A90B-2CAC-41A0-AE78-37C961775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80" y="257260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686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Méthode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Etude quantitative épidémiologique transversale descriptive </a:t>
            </a:r>
          </a:p>
          <a:p>
            <a:r>
              <a:rPr lang="fr-FR" dirty="0"/>
              <a:t>Recrutement: sur des lieux communautaires sur invitation de l’équipe de recherche</a:t>
            </a:r>
          </a:p>
          <a:p>
            <a:r>
              <a:rPr lang="fr-FR" dirty="0"/>
              <a:t>Critères d’inclusion:</a:t>
            </a:r>
          </a:p>
          <a:p>
            <a:pPr lvl="2"/>
            <a:r>
              <a:rPr lang="fr-FR" dirty="0"/>
              <a:t>Toute personne majeure</a:t>
            </a:r>
          </a:p>
          <a:p>
            <a:pPr lvl="2"/>
            <a:r>
              <a:rPr lang="fr-FR" dirty="0"/>
              <a:t>Toute personne travaillant ou habitant dans le pays COB</a:t>
            </a:r>
          </a:p>
          <a:p>
            <a:r>
              <a:rPr lang="fr-FR" dirty="0"/>
              <a:t>Critères d’exclusion:</a:t>
            </a:r>
          </a:p>
          <a:p>
            <a:pPr lvl="2"/>
            <a:r>
              <a:rPr lang="fr-FR" dirty="0"/>
              <a:t>Toute personne mineure</a:t>
            </a:r>
          </a:p>
          <a:p>
            <a:pPr lvl="2"/>
            <a:r>
              <a:rPr lang="fr-FR" dirty="0"/>
              <a:t>Toute personne de résidant ou ne travaillant pas dans le pays COB</a:t>
            </a:r>
          </a:p>
          <a:p>
            <a:pPr lvl="2"/>
            <a:r>
              <a:rPr lang="fr-FR" dirty="0"/>
              <a:t>Toute femme ayant une grossesse en cours</a:t>
            </a:r>
          </a:p>
          <a:p>
            <a:pPr lvl="2"/>
            <a:r>
              <a:rPr lang="fr-FR" dirty="0"/>
              <a:t>Toute personne en prévention cardiovasculaire secondaire</a:t>
            </a:r>
          </a:p>
          <a:p>
            <a:pPr lvl="2"/>
            <a:r>
              <a:rPr lang="fr-FR" dirty="0"/>
              <a:t>Toute personne ne pouvant donner un consentement éclairé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04CE903-43A2-41FE-B7A7-7F86DCBF8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80" y="267534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62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F503BB-A132-4D25-AD00-E3BB37568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 err="1"/>
              <a:t>Interheart</a:t>
            </a:r>
            <a:r>
              <a:rPr lang="fr-FR" b="1" dirty="0"/>
              <a:t> Risk Score Non-</a:t>
            </a:r>
            <a:r>
              <a:rPr lang="fr-FR" b="1" dirty="0" err="1"/>
              <a:t>Laboratory</a:t>
            </a:r>
            <a:r>
              <a:rPr lang="fr-FR" b="1" dirty="0"/>
              <a:t>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616385-6968-4B46-B53E-EA52C395B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INL= </a:t>
            </a:r>
            <a:r>
              <a:rPr lang="fr-FR" b="1" dirty="0"/>
              <a:t>Score clinique: </a:t>
            </a:r>
          </a:p>
          <a:p>
            <a:pPr lvl="1"/>
            <a:r>
              <a:rPr lang="fr-FR" dirty="0"/>
              <a:t>14 questions + mesure ratio tour de taille/tour de hanche (WHR)</a:t>
            </a:r>
          </a:p>
          <a:p>
            <a:pPr lvl="1"/>
            <a:r>
              <a:rPr lang="fr-FR" dirty="0"/>
              <a:t>3 niveaux de RCV: faible, modéré, élevé</a:t>
            </a:r>
          </a:p>
          <a:p>
            <a:pPr lvl="1"/>
            <a:endParaRPr lang="fr-FR" dirty="0"/>
          </a:p>
          <a:p>
            <a:r>
              <a:rPr lang="fr-FR" sz="28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pas de prélèvement sanguin (WHR)</a:t>
            </a:r>
          </a:p>
          <a:p>
            <a:pPr marL="0" indent="0">
              <a:buNone/>
            </a:pPr>
            <a:endParaRPr lang="fr-FR" sz="2800" b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fr-FR" sz="28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 Les facteurs du score:</a:t>
            </a:r>
          </a:p>
          <a:p>
            <a:pPr lvl="1"/>
            <a:r>
              <a:rPr lang="fr-FR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l’âge</a:t>
            </a:r>
          </a:p>
          <a:p>
            <a:pPr lvl="1"/>
            <a:r>
              <a:rPr lang="fr-FR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le sexe</a:t>
            </a:r>
          </a:p>
          <a:p>
            <a:pPr lvl="1"/>
            <a:r>
              <a:rPr lang="fr-FR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les antécédents familiaux de crise cardiaque</a:t>
            </a:r>
          </a:p>
          <a:p>
            <a:pPr lvl="1"/>
            <a:r>
              <a:rPr lang="fr-FR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le diabète </a:t>
            </a:r>
          </a:p>
          <a:p>
            <a:pPr lvl="1"/>
            <a:r>
              <a:rPr lang="fr-FR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l’hypertension</a:t>
            </a:r>
          </a:p>
          <a:p>
            <a:pPr lvl="1"/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l’obésité abdominale</a:t>
            </a:r>
          </a:p>
          <a:p>
            <a:pPr lvl="1"/>
            <a:endParaRPr lang="fr-FR" b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fr-FR" b="1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24842B1-424C-4D4C-ABDE-2C17D73AA8C3}"/>
              </a:ext>
            </a:extLst>
          </p:cNvPr>
          <p:cNvSpPr txBox="1"/>
          <p:nvPr/>
        </p:nvSpPr>
        <p:spPr>
          <a:xfrm>
            <a:off x="7123068" y="4330304"/>
            <a:ext cx="427155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2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le tabagisme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2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l’exercice physique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2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les habitudes alimentaires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2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les facteurs psychosociaux</a:t>
            </a:r>
          </a:p>
          <a:p>
            <a:pPr lvl="1"/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3E90200-F281-46A5-97E5-55AA148EF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6C76DA3D-EA83-477B-B6A3-707BD72A0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80" y="257260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99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E390E4-8AD5-4BE5-A15C-19C7A9252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3590" y="122237"/>
            <a:ext cx="9720209" cy="1325563"/>
          </a:xfrm>
        </p:spPr>
        <p:txBody>
          <a:bodyPr/>
          <a:lstStyle/>
          <a:p>
            <a:r>
              <a:rPr lang="fr-FR" dirty="0"/>
              <a:t>Résultats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0E63BD-BBF0-4F8B-BCC2-AF5E3CE445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777" y="1410789"/>
            <a:ext cx="10985863" cy="5082085"/>
          </a:xfrm>
        </p:spPr>
        <p:txBody>
          <a:bodyPr>
            <a:noAutofit/>
          </a:bodyPr>
          <a:lstStyle/>
          <a:p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Du 15 avril au 14 septembre 2019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3374 évaluations 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280 étudiants du service sanitaire et volontaires 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64 lieux différents.</a:t>
            </a:r>
          </a:p>
          <a:p>
            <a:endParaRPr lang="fr-FR" sz="2400" b="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1582 personnes à RCV faible, 1304 à risque modéré, 488 à risque élevé.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38% d’hommes, 62% de femmes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moyenne d’âge de 54 ans 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18,9% fumeurs, 4,3% diabétiques, 18,9% hypertendus. </a:t>
            </a:r>
          </a:p>
          <a:p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27% étaient sédentaires. </a:t>
            </a:r>
          </a:p>
          <a:p>
            <a:r>
              <a:rPr lang="fr-FR" sz="2400" b="1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% </a:t>
            </a:r>
            <a:r>
              <a:rPr lang="fr-FR" sz="2400" b="1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personnes stressées ou déprimées </a:t>
            </a:r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remarquablement </a:t>
            </a:r>
            <a:r>
              <a:rPr lang="fr-FR" sz="2400" b="1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élevés</a:t>
            </a:r>
            <a:r>
              <a:rPr lang="fr-FR" sz="2400" b="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Calibri" panose="020F0502020204030204" pitchFamily="34" charset="0"/>
                <a:ea typeface="Calibri" panose="020F0502020204030204" pitchFamily="34" charset="0"/>
              </a:rPr>
              <a:t> : 39 ,8% et 24 ,4%</a:t>
            </a:r>
            <a:endParaRPr lang="fr-FR" sz="24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26110C8-A68F-47EC-A58E-0C41E0DB9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978B798-0F7C-4D5F-A10C-CFDE8E569A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80" y="257260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2409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u contenu 9"/>
          <p:cNvPicPr>
            <a:picLocks noGrp="1"/>
          </p:cNvPicPr>
          <p:nvPr>
            <p:ph idx="1"/>
          </p:nvPr>
        </p:nvPicPr>
        <p:blipFill rotWithShape="1">
          <a:blip r:embed="rId2"/>
          <a:srcRect l="41041" t="23393" r="28255" b="10912"/>
          <a:stretch/>
        </p:blipFill>
        <p:spPr bwMode="auto">
          <a:xfrm>
            <a:off x="379716" y="868800"/>
            <a:ext cx="4914900" cy="56426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ZoneTexte 11"/>
          <p:cNvSpPr txBox="1"/>
          <p:nvPr/>
        </p:nvSpPr>
        <p:spPr>
          <a:xfrm>
            <a:off x="689867" y="323979"/>
            <a:ext cx="4426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Diagramme de Flux des sujets analysés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4AFA-76A9-4FB5-A2D8-29744C4240DE}" type="slidenum">
              <a:rPr lang="fr-FR" smtClean="0"/>
              <a:t>25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D4C6172-9080-404B-A851-34D22B41A2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0399" y="175402"/>
            <a:ext cx="1790890" cy="54899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233B2A2-5B47-44AD-A026-B6B337546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480" y="1444704"/>
            <a:ext cx="6319249" cy="4295584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39644321-A02D-4E0D-BBCC-002AFA8AC5D8}"/>
              </a:ext>
            </a:extLst>
          </p:cNvPr>
          <p:cNvSpPr txBox="1"/>
          <p:nvPr/>
        </p:nvSpPr>
        <p:spPr>
          <a:xfrm>
            <a:off x="5575871" y="355063"/>
            <a:ext cx="5006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Nombre de personnes dépistées par évènement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50794B3-C747-47A9-86D3-4ECF404AB7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23" y="175402"/>
            <a:ext cx="718785" cy="71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6280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762605" y="5693229"/>
            <a:ext cx="10333566" cy="1235319"/>
          </a:xfrm>
        </p:spPr>
        <p:txBody>
          <a:bodyPr>
            <a:normAutofit/>
          </a:bodyPr>
          <a:lstStyle/>
          <a:p>
            <a:r>
              <a:rPr lang="fr-FR" sz="1300" i="1" dirty="0"/>
              <a:t>Pourcentage de la population à score faible, modéré et élevé des différents évènements.</a:t>
            </a:r>
            <a:r>
              <a:rPr lang="fr-FR" sz="1300" dirty="0"/>
              <a:t> Proportion des personnes à risque faible  vert, Proportion des personnes à risque modéré bleu et Proportion des personnes à risque élevé = rouge. Les lignes en pointillés représentent la proportion des risques faible, modéré et élevé dans la population totale. N=  nombre de personnes incluses par catégorie.</a:t>
            </a:r>
          </a:p>
          <a:p>
            <a:endParaRPr lang="fr-FR" dirty="0"/>
          </a:p>
        </p:txBody>
      </p:sp>
      <p:pic>
        <p:nvPicPr>
          <p:cNvPr id="9" name="Image 8" descr="C:\Users\gggae\AppData\Local\Temp\graphique4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229281"/>
            <a:ext cx="8945637" cy="54639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llipse 1"/>
          <p:cNvSpPr/>
          <p:nvPr/>
        </p:nvSpPr>
        <p:spPr>
          <a:xfrm>
            <a:off x="2832100" y="219529"/>
            <a:ext cx="1346200" cy="5473700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llipse 2"/>
          <p:cNvSpPr/>
          <p:nvPr/>
        </p:nvSpPr>
        <p:spPr>
          <a:xfrm>
            <a:off x="6731000" y="390752"/>
            <a:ext cx="1168400" cy="5312229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/>
          <p:cNvSpPr/>
          <p:nvPr/>
        </p:nvSpPr>
        <p:spPr>
          <a:xfrm>
            <a:off x="7454900" y="402205"/>
            <a:ext cx="1079500" cy="5108348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llipse 5"/>
          <p:cNvSpPr/>
          <p:nvPr/>
        </p:nvSpPr>
        <p:spPr>
          <a:xfrm>
            <a:off x="5765800" y="3429000"/>
            <a:ext cx="698500" cy="21717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/>
          <p:cNvSpPr/>
          <p:nvPr/>
        </p:nvSpPr>
        <p:spPr>
          <a:xfrm>
            <a:off x="6985000" y="3429000"/>
            <a:ext cx="774700" cy="22544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54AFA-76A9-4FB5-A2D8-29744C4240DE}" type="slidenum">
              <a:rPr lang="fr-FR" smtClean="0"/>
              <a:t>26</a:t>
            </a:fld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2617BFF-FD56-4B50-8509-58100B5E02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4693FB5-D8D3-4E89-90BA-AAC858C6F6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57" y="135099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172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5" grpId="0" animBg="1"/>
      <p:bldP spid="5" grpId="1" animBg="1"/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Résultats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675915D-F5D0-4F3C-8A67-11138C2ED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980" y="257260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5963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6346" y="1777664"/>
            <a:ext cx="8859305" cy="2545520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sz="2200" b="1" dirty="0"/>
              <a:t>16</a:t>
            </a:r>
            <a:r>
              <a:rPr lang="en-US" sz="2200" dirty="0"/>
              <a:t> articles, </a:t>
            </a:r>
            <a:r>
              <a:rPr lang="en-US" sz="2200" b="1" dirty="0"/>
              <a:t>2</a:t>
            </a:r>
            <a:r>
              <a:rPr lang="en-US" sz="2200" dirty="0"/>
              <a:t> interventions TV, </a:t>
            </a:r>
            <a:r>
              <a:rPr lang="en-US" sz="2200" b="1" dirty="0"/>
              <a:t>1</a:t>
            </a:r>
            <a:r>
              <a:rPr lang="en-US" sz="2200" dirty="0"/>
              <a:t> intervention radio. </a:t>
            </a:r>
            <a:br>
              <a:rPr lang="en-US" sz="2200" dirty="0"/>
            </a:br>
            <a:r>
              <a:rPr lang="en-US" sz="2200" dirty="0"/>
              <a:t>Implication des politiques </a:t>
            </a:r>
            <a:r>
              <a:rPr lang="en-US" sz="2200" dirty="0" err="1"/>
              <a:t>locaux</a:t>
            </a:r>
            <a:r>
              <a:rPr lang="en-US" sz="2200" dirty="0"/>
              <a:t> </a:t>
            </a:r>
            <a:br>
              <a:rPr lang="en-US" sz="2200" dirty="0"/>
            </a:br>
            <a:r>
              <a:rPr lang="en-US" sz="2200" dirty="0"/>
              <a:t>Collaborations avec les </a:t>
            </a:r>
            <a:r>
              <a:rPr lang="en-US" sz="2200" dirty="0" err="1"/>
              <a:t>mairies</a:t>
            </a:r>
            <a:r>
              <a:rPr lang="en-US" sz="2200" dirty="0"/>
              <a:t> pour les </a:t>
            </a:r>
            <a:r>
              <a:rPr lang="en-US" sz="2200" dirty="0" err="1"/>
              <a:t>évaluations</a:t>
            </a:r>
            <a:r>
              <a:rPr lang="en-US" sz="2200" dirty="0"/>
              <a:t> et </a:t>
            </a:r>
            <a:r>
              <a:rPr lang="en-US" sz="2200" dirty="0" err="1"/>
              <a:t>l’intervention</a:t>
            </a:r>
            <a:r>
              <a:rPr lang="en-US" sz="2200" dirty="0"/>
              <a:t> de 2 </a:t>
            </a:r>
            <a:r>
              <a:rPr lang="en-US" sz="2200" dirty="0" err="1"/>
              <a:t>ans</a:t>
            </a:r>
            <a:endParaRPr lang="it-IT" sz="5000" dirty="0"/>
          </a:p>
        </p:txBody>
      </p:sp>
      <p:pic>
        <p:nvPicPr>
          <p:cNvPr id="5" name="Image 4" descr="Spurbo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120" y="165594"/>
            <a:ext cx="1763688" cy="1763688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CDD14FD2-1B9D-2141-80FF-73C1A934BD3A}"/>
              </a:ext>
            </a:extLst>
          </p:cNvPr>
          <p:cNvSpPr txBox="1"/>
          <p:nvPr/>
        </p:nvSpPr>
        <p:spPr>
          <a:xfrm>
            <a:off x="3719736" y="924560"/>
            <a:ext cx="460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Implication du Pays Cob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C92C6BF-8525-004C-86F7-EFCA071ACF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43210">
            <a:off x="2084891" y="4077193"/>
            <a:ext cx="1946794" cy="145797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E07C4AC-0EC9-5D4E-908D-D1878489168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07626">
            <a:off x="3614426" y="4414905"/>
            <a:ext cx="2107190" cy="149097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697709F-2054-0840-AD41-1FC5649A215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58214">
            <a:off x="5249198" y="4330781"/>
            <a:ext cx="2255912" cy="1691934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A232D5BA-69E9-A845-9D88-A90CAEDFE5D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577058" y="3986658"/>
            <a:ext cx="1612069" cy="228512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E0B0A970-F01C-4C41-A0DD-BB28B4327FD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47904">
            <a:off x="7128283" y="4606063"/>
            <a:ext cx="2399928" cy="1799946"/>
          </a:xfrm>
          <a:prstGeom prst="rect">
            <a:avLst/>
          </a:prstGeom>
        </p:spPr>
      </p:pic>
      <p:pic>
        <p:nvPicPr>
          <p:cNvPr id="19" name="Image 18" descr="Macintosh HD:Users:jeanyveslereste:Desktop:spices 28 septembre:Recherche. Une première en médecine générale - Brest - LeTelegramme.fr.pdf">
            <a:extLst>
              <a:ext uri="{FF2B5EF4-FFF2-40B4-BE49-F238E27FC236}">
                <a16:creationId xmlns:a16="http://schemas.microsoft.com/office/drawing/2014/main" id="{F8FBB2C1-217E-8841-ADCA-8878554E7A2D}"/>
              </a:ext>
            </a:extLst>
          </p:cNvPr>
          <p:cNvPicPr/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42064">
            <a:off x="1242429" y="4921123"/>
            <a:ext cx="1394977" cy="1775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CBFEC1E7-EF3E-C740-B96E-44396495B1C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03512" y="167080"/>
            <a:ext cx="1422400" cy="142240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7F873E2-30C1-430F-B512-7D4430E0910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288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Un jouet rouge devant deux lignes de chiffres blancs">
            <a:extLst>
              <a:ext uri="{FF2B5EF4-FFF2-40B4-BE49-F238E27FC236}">
                <a16:creationId xmlns:a16="http://schemas.microsoft.com/office/drawing/2014/main" id="{A67294EC-6C76-4DB5-90E6-080ADC4F1D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4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A58B83C3-0AF3-422C-88FE-60979746B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200" b="1" dirty="0">
                <a:solidFill>
                  <a:srgbClr val="FFFFFF"/>
                </a:solidFill>
              </a:rPr>
              <a:t>ETAPE 2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INTERVENTION 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ACCOMPAGNEMENT AU CHANGEMENT 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VERSUS 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CONSEIL BREF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79A02BC-4EB0-43B5-92CA-D2F336587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101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7547B2-DF05-A44C-95C7-E7ED48C8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Déclaration Publique d’Intérêt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E8CD2B-A002-5A49-B8B9-359897381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54959"/>
            <a:ext cx="10515600" cy="3322003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Nous ne déclarons aucun lien d’intérêt avec des industriels en lien avec la santé.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317E43B-3BF5-4139-9DBC-793F7C55CE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4018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526306C7-CFEC-41E4-9A1E-D45513F5FC54}"/>
              </a:ext>
            </a:extLst>
          </p:cNvPr>
          <p:cNvSpPr/>
          <p:nvPr/>
        </p:nvSpPr>
        <p:spPr>
          <a:xfrm>
            <a:off x="1899558" y="1053193"/>
            <a:ext cx="8556171" cy="4849586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762A3C1-26F2-43DF-847B-4D5B783238D1}"/>
              </a:ext>
            </a:extLst>
          </p:cNvPr>
          <p:cNvSpPr txBox="1"/>
          <p:nvPr/>
        </p:nvSpPr>
        <p:spPr>
          <a:xfrm>
            <a:off x="2618015" y="5608864"/>
            <a:ext cx="703122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b="1" dirty="0"/>
              <a:t>Figure 1 </a:t>
            </a:r>
            <a:r>
              <a:rPr lang="fr-FR" sz="1350" dirty="0" err="1"/>
              <a:t>Study</a:t>
            </a:r>
            <a:r>
              <a:rPr lang="fr-FR" sz="1350" dirty="0"/>
              <a:t> Design: </a:t>
            </a:r>
            <a:r>
              <a:rPr lang="fr-FR" sz="1350" i="1" dirty="0"/>
              <a:t>QTI Quantitative </a:t>
            </a:r>
            <a:r>
              <a:rPr lang="fr-FR" sz="1350" i="1" dirty="0" err="1"/>
              <a:t>Implementation</a:t>
            </a:r>
            <a:r>
              <a:rPr lang="fr-FR" sz="1350" i="1" dirty="0"/>
              <a:t>, QLI Qualitative </a:t>
            </a:r>
            <a:r>
              <a:rPr lang="fr-FR" sz="1350" i="1" dirty="0" err="1"/>
              <a:t>Implementation</a:t>
            </a:r>
            <a:r>
              <a:rPr lang="fr-FR" sz="1350" i="1" dirty="0"/>
              <a:t> 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9EFCF969-273F-43CC-9210-C0A61BDC8BB1}"/>
              </a:ext>
            </a:extLst>
          </p:cNvPr>
          <p:cNvSpPr/>
          <p:nvPr/>
        </p:nvSpPr>
        <p:spPr>
          <a:xfrm>
            <a:off x="6234881" y="1322038"/>
            <a:ext cx="4033157" cy="431074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F4BFEB79-7CB0-4A73-9634-45C6FF34EDAC}"/>
              </a:ext>
            </a:extLst>
          </p:cNvPr>
          <p:cNvSpPr/>
          <p:nvPr/>
        </p:nvSpPr>
        <p:spPr>
          <a:xfrm>
            <a:off x="2142231" y="1308258"/>
            <a:ext cx="4033157" cy="431074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D515FD1-F8EE-4A4F-87A7-BDCDA5D23631}"/>
              </a:ext>
            </a:extLst>
          </p:cNvPr>
          <p:cNvSpPr txBox="1"/>
          <p:nvPr/>
        </p:nvSpPr>
        <p:spPr>
          <a:xfrm>
            <a:off x="3377294" y="1391718"/>
            <a:ext cx="16981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INTERVENTION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8F5C2F4-2539-4AAC-8F5B-EE7EE155CBBD}"/>
              </a:ext>
            </a:extLst>
          </p:cNvPr>
          <p:cNvSpPr txBox="1"/>
          <p:nvPr/>
        </p:nvSpPr>
        <p:spPr>
          <a:xfrm>
            <a:off x="7234917" y="1391718"/>
            <a:ext cx="222068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IMPLEMENTATION STRATEGY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3FBE17FA-D8E3-4F9B-9A9E-2C964B00D39E}"/>
              </a:ext>
            </a:extLst>
          </p:cNvPr>
          <p:cNvSpPr/>
          <p:nvPr/>
        </p:nvSpPr>
        <p:spPr>
          <a:xfrm>
            <a:off x="2936423" y="1902279"/>
            <a:ext cx="2375807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STEP 1: General population screening+ Brief </a:t>
            </a:r>
            <a:r>
              <a:rPr lang="fr-FR" sz="1350" dirty="0" err="1"/>
              <a:t>advice</a:t>
            </a:r>
            <a:endParaRPr lang="fr-FR" sz="1350" dirty="0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BBBD0020-59F0-4799-969A-7320D7AF4066}"/>
              </a:ext>
            </a:extLst>
          </p:cNvPr>
          <p:cNvSpPr/>
          <p:nvPr/>
        </p:nvSpPr>
        <p:spPr>
          <a:xfrm>
            <a:off x="3009900" y="2649921"/>
            <a:ext cx="2375807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STEP 2: Intervention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ED62CA0C-2167-41D7-9C1D-BF9C721703F4}"/>
              </a:ext>
            </a:extLst>
          </p:cNvPr>
          <p:cNvSpPr/>
          <p:nvPr/>
        </p:nvSpPr>
        <p:spPr>
          <a:xfrm>
            <a:off x="7209402" y="1833826"/>
            <a:ext cx="550689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QTI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E0EDEF86-1AEB-47D8-B770-618159C5F7AF}"/>
              </a:ext>
            </a:extLst>
          </p:cNvPr>
          <p:cNvSpPr/>
          <p:nvPr/>
        </p:nvSpPr>
        <p:spPr>
          <a:xfrm>
            <a:off x="8107943" y="1823498"/>
            <a:ext cx="910318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QLI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A8F5F1E4-BC55-43BD-80DA-89405BB2D9F1}"/>
              </a:ext>
            </a:extLst>
          </p:cNvPr>
          <p:cNvSpPr/>
          <p:nvPr/>
        </p:nvSpPr>
        <p:spPr>
          <a:xfrm>
            <a:off x="7209401" y="2627664"/>
            <a:ext cx="547896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QTI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22C0D6F7-A76F-432A-9E85-80A9B12925F2}"/>
              </a:ext>
            </a:extLst>
          </p:cNvPr>
          <p:cNvSpPr/>
          <p:nvPr/>
        </p:nvSpPr>
        <p:spPr>
          <a:xfrm>
            <a:off x="7166103" y="4781983"/>
            <a:ext cx="634773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QTI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7D1E2D02-E399-4E46-B6F9-AB5E60674E7D}"/>
              </a:ext>
            </a:extLst>
          </p:cNvPr>
          <p:cNvSpPr/>
          <p:nvPr/>
        </p:nvSpPr>
        <p:spPr>
          <a:xfrm>
            <a:off x="7920982" y="4827276"/>
            <a:ext cx="1332661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QLI</a:t>
            </a:r>
          </a:p>
          <a:p>
            <a:pPr algn="ctr"/>
            <a:r>
              <a:rPr lang="fr-FR" sz="1350" dirty="0" err="1"/>
              <a:t>following</a:t>
            </a:r>
            <a:r>
              <a:rPr lang="fr-FR" sz="1350" dirty="0"/>
              <a:t> RE-Aim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E8CBC8F8-677D-4300-8B88-515FDF5F8D46}"/>
              </a:ext>
            </a:extLst>
          </p:cNvPr>
          <p:cNvSpPr/>
          <p:nvPr/>
        </p:nvSpPr>
        <p:spPr>
          <a:xfrm>
            <a:off x="7920982" y="4085340"/>
            <a:ext cx="1314847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QLI</a:t>
            </a:r>
          </a:p>
          <a:p>
            <a:pPr algn="ctr"/>
            <a:r>
              <a:rPr lang="fr-FR" sz="1350" dirty="0" err="1"/>
              <a:t>following</a:t>
            </a:r>
            <a:r>
              <a:rPr lang="fr-FR" sz="1350" dirty="0"/>
              <a:t> RE-Aim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F6FF2AEC-2B29-4807-BDF9-6340B5F621F3}"/>
              </a:ext>
            </a:extLst>
          </p:cNvPr>
          <p:cNvSpPr/>
          <p:nvPr/>
        </p:nvSpPr>
        <p:spPr>
          <a:xfrm>
            <a:off x="7903168" y="3343404"/>
            <a:ext cx="1332661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QLI</a:t>
            </a:r>
          </a:p>
          <a:p>
            <a:pPr algn="ctr"/>
            <a:r>
              <a:rPr lang="fr-FR" sz="1350" dirty="0" err="1"/>
              <a:t>following</a:t>
            </a:r>
            <a:r>
              <a:rPr lang="fr-FR" sz="1350" dirty="0"/>
              <a:t> RE-Aim</a:t>
            </a:r>
          </a:p>
        </p:txBody>
      </p:sp>
      <p:sp>
        <p:nvSpPr>
          <p:cNvPr id="20" name="Rectangle : coins arrondis 19">
            <a:extLst>
              <a:ext uri="{FF2B5EF4-FFF2-40B4-BE49-F238E27FC236}">
                <a16:creationId xmlns:a16="http://schemas.microsoft.com/office/drawing/2014/main" id="{9B606DBD-8DEF-4216-B72C-9EC53C76384C}"/>
              </a:ext>
            </a:extLst>
          </p:cNvPr>
          <p:cNvSpPr/>
          <p:nvPr/>
        </p:nvSpPr>
        <p:spPr>
          <a:xfrm>
            <a:off x="7920981" y="2648434"/>
            <a:ext cx="1317136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QLI</a:t>
            </a:r>
          </a:p>
          <a:p>
            <a:pPr algn="ctr"/>
            <a:r>
              <a:rPr lang="fr-FR" sz="1350" dirty="0" err="1"/>
              <a:t>following</a:t>
            </a:r>
            <a:r>
              <a:rPr lang="fr-FR" sz="1350" dirty="0"/>
              <a:t> RE-Aim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87C7A576-332F-4AB2-80CC-55164C69FFA2}"/>
              </a:ext>
            </a:extLst>
          </p:cNvPr>
          <p:cNvSpPr/>
          <p:nvPr/>
        </p:nvSpPr>
        <p:spPr>
          <a:xfrm>
            <a:off x="2744560" y="4465864"/>
            <a:ext cx="1147082" cy="10491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 err="1"/>
              <a:t>Behavioral</a:t>
            </a:r>
            <a:r>
              <a:rPr lang="fr-FR" sz="1350" dirty="0"/>
              <a:t> Change by </a:t>
            </a:r>
            <a:r>
              <a:rPr lang="fr-FR" sz="1350" dirty="0" err="1"/>
              <a:t>community</a:t>
            </a:r>
            <a:r>
              <a:rPr lang="fr-FR" sz="1350" dirty="0"/>
              <a:t> champions</a:t>
            </a:r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7C2F0EE4-0E59-4A26-B072-C72292161542}"/>
              </a:ext>
            </a:extLst>
          </p:cNvPr>
          <p:cNvSpPr/>
          <p:nvPr/>
        </p:nvSpPr>
        <p:spPr>
          <a:xfrm>
            <a:off x="4614182" y="4465864"/>
            <a:ext cx="1147082" cy="10491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Brief </a:t>
            </a:r>
            <a:r>
              <a:rPr lang="fr-FR" sz="1350" dirty="0" err="1"/>
              <a:t>advice</a:t>
            </a:r>
            <a:r>
              <a:rPr lang="fr-FR" sz="1350" dirty="0"/>
              <a:t> </a:t>
            </a:r>
            <a:r>
              <a:rPr lang="fr-FR" sz="1350" dirty="0" err="1"/>
              <a:t>only</a:t>
            </a:r>
            <a:endParaRPr lang="fr-FR" sz="1350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FF55FD1C-A80C-4A30-9CDE-91814F8507FA}"/>
              </a:ext>
            </a:extLst>
          </p:cNvPr>
          <p:cNvSpPr txBox="1"/>
          <p:nvPr/>
        </p:nvSpPr>
        <p:spPr>
          <a:xfrm>
            <a:off x="3483430" y="3383954"/>
            <a:ext cx="14858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/>
              <a:t>RANDOMIZATION</a:t>
            </a:r>
          </a:p>
        </p:txBody>
      </p:sp>
      <p:sp>
        <p:nvSpPr>
          <p:cNvPr id="24" name="Rectangle : coins arrondis 23">
            <a:extLst>
              <a:ext uri="{FF2B5EF4-FFF2-40B4-BE49-F238E27FC236}">
                <a16:creationId xmlns:a16="http://schemas.microsoft.com/office/drawing/2014/main" id="{5338C709-3A37-4DA1-9383-5C682F117B12}"/>
              </a:ext>
            </a:extLst>
          </p:cNvPr>
          <p:cNvSpPr/>
          <p:nvPr/>
        </p:nvSpPr>
        <p:spPr>
          <a:xfrm rot="16200000">
            <a:off x="2097271" y="1939290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12</a:t>
            </a:r>
          </a:p>
          <a:p>
            <a:pPr algn="ctr"/>
            <a:r>
              <a:rPr lang="fr-FR" sz="1050" dirty="0" err="1"/>
              <a:t>months</a:t>
            </a:r>
            <a:endParaRPr lang="fr-FR" sz="1050" dirty="0"/>
          </a:p>
        </p:txBody>
      </p: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80B7E39D-A445-4457-9ED1-74A676FBE5C4}"/>
              </a:ext>
            </a:extLst>
          </p:cNvPr>
          <p:cNvSpPr/>
          <p:nvPr/>
        </p:nvSpPr>
        <p:spPr>
          <a:xfrm>
            <a:off x="7189782" y="4042603"/>
            <a:ext cx="589872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QTI</a:t>
            </a:r>
          </a:p>
        </p:txBody>
      </p: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E2BECA9D-745E-48EE-97E7-B869836B7D32}"/>
              </a:ext>
            </a:extLst>
          </p:cNvPr>
          <p:cNvSpPr/>
          <p:nvPr/>
        </p:nvSpPr>
        <p:spPr>
          <a:xfrm rot="16200000">
            <a:off x="1140965" y="3778705"/>
            <a:ext cx="2589294" cy="36480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24 </a:t>
            </a:r>
            <a:r>
              <a:rPr lang="fr-FR" sz="1050" dirty="0" err="1"/>
              <a:t>months</a:t>
            </a:r>
            <a:endParaRPr lang="fr-FR" sz="1050" dirty="0"/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CEE2CCFB-C3CD-4E90-9FD8-BB19A93E0DA0}"/>
              </a:ext>
            </a:extLst>
          </p:cNvPr>
          <p:cNvCxnSpPr/>
          <p:nvPr/>
        </p:nvCxnSpPr>
        <p:spPr>
          <a:xfrm>
            <a:off x="4071257" y="2432958"/>
            <a:ext cx="0" cy="1694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EA3E1355-F1A6-4762-BCCF-74A5008D6403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 flipH="1">
            <a:off x="7483349" y="2364506"/>
            <a:ext cx="1397" cy="2631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9F023AB9-A276-4461-B42C-D44ABCDA0F30}"/>
              </a:ext>
            </a:extLst>
          </p:cNvPr>
          <p:cNvCxnSpPr>
            <a:cxnSpLocks/>
            <a:stCxn id="14" idx="2"/>
            <a:endCxn id="20" idx="0"/>
          </p:cNvCxnSpPr>
          <p:nvPr/>
        </p:nvCxnSpPr>
        <p:spPr>
          <a:xfrm>
            <a:off x="8563102" y="2354177"/>
            <a:ext cx="16448" cy="2942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6851D1ED-DD34-4FF0-A05D-C688B116894D}"/>
              </a:ext>
            </a:extLst>
          </p:cNvPr>
          <p:cNvCxnSpPr>
            <a:cxnSpLocks/>
            <a:stCxn id="20" idx="2"/>
            <a:endCxn id="19" idx="0"/>
          </p:cNvCxnSpPr>
          <p:nvPr/>
        </p:nvCxnSpPr>
        <p:spPr>
          <a:xfrm flipH="1">
            <a:off x="8569498" y="3179113"/>
            <a:ext cx="10052" cy="1642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A3337DA0-342C-4F99-94C3-934419A7BA7F}"/>
              </a:ext>
            </a:extLst>
          </p:cNvPr>
          <p:cNvCxnSpPr>
            <a:cxnSpLocks/>
            <a:stCxn id="19" idx="2"/>
            <a:endCxn id="18" idx="0"/>
          </p:cNvCxnSpPr>
          <p:nvPr/>
        </p:nvCxnSpPr>
        <p:spPr>
          <a:xfrm>
            <a:off x="8569498" y="3874083"/>
            <a:ext cx="8906" cy="2112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E7AAF174-FEBC-4C24-BC39-9EAF38596453}"/>
              </a:ext>
            </a:extLst>
          </p:cNvPr>
          <p:cNvCxnSpPr>
            <a:cxnSpLocks/>
            <a:stCxn id="18" idx="2"/>
            <a:endCxn id="17" idx="0"/>
          </p:cNvCxnSpPr>
          <p:nvPr/>
        </p:nvCxnSpPr>
        <p:spPr>
          <a:xfrm>
            <a:off x="8578405" y="4616019"/>
            <a:ext cx="8907" cy="2112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D4A18C56-D363-489A-8ED6-66C2BBC64E1B}"/>
              </a:ext>
            </a:extLst>
          </p:cNvPr>
          <p:cNvCxnSpPr>
            <a:cxnSpLocks/>
            <a:stCxn id="27" idx="2"/>
            <a:endCxn id="16" idx="0"/>
          </p:cNvCxnSpPr>
          <p:nvPr/>
        </p:nvCxnSpPr>
        <p:spPr>
          <a:xfrm flipH="1">
            <a:off x="7483490" y="4573282"/>
            <a:ext cx="1229" cy="20870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8EE32D8E-8376-4319-B52C-8AB8A91A95A1}"/>
              </a:ext>
            </a:extLst>
          </p:cNvPr>
          <p:cNvCxnSpPr>
            <a:cxnSpLocks/>
            <a:stCxn id="15" idx="2"/>
            <a:endCxn id="2" idx="0"/>
          </p:cNvCxnSpPr>
          <p:nvPr/>
        </p:nvCxnSpPr>
        <p:spPr>
          <a:xfrm>
            <a:off x="7483349" y="3158343"/>
            <a:ext cx="2132" cy="1809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CCB1282B-BFB7-40DE-8EC1-1E607523B0DC}"/>
              </a:ext>
            </a:extLst>
          </p:cNvPr>
          <p:cNvCxnSpPr>
            <a:cxnSpLocks/>
          </p:cNvCxnSpPr>
          <p:nvPr/>
        </p:nvCxnSpPr>
        <p:spPr>
          <a:xfrm>
            <a:off x="4071257" y="3207203"/>
            <a:ext cx="0" cy="22179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FDC44D29-426B-4F65-8324-2EF7E600E8A0}"/>
              </a:ext>
            </a:extLst>
          </p:cNvPr>
          <p:cNvCxnSpPr>
            <a:cxnSpLocks/>
          </p:cNvCxnSpPr>
          <p:nvPr/>
        </p:nvCxnSpPr>
        <p:spPr>
          <a:xfrm flipH="1">
            <a:off x="3318102" y="3677402"/>
            <a:ext cx="753157" cy="7884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1F4F2672-A971-4682-9C3D-9B3856BE0D16}"/>
              </a:ext>
            </a:extLst>
          </p:cNvPr>
          <p:cNvCxnSpPr>
            <a:cxnSpLocks/>
          </p:cNvCxnSpPr>
          <p:nvPr/>
        </p:nvCxnSpPr>
        <p:spPr>
          <a:xfrm>
            <a:off x="4124324" y="3677404"/>
            <a:ext cx="885824" cy="77154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F3E45D2C-E76B-496D-902C-E4A892B34ACF}"/>
              </a:ext>
            </a:extLst>
          </p:cNvPr>
          <p:cNvSpPr/>
          <p:nvPr/>
        </p:nvSpPr>
        <p:spPr>
          <a:xfrm>
            <a:off x="7193166" y="3339252"/>
            <a:ext cx="584630" cy="530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350" dirty="0"/>
              <a:t>QTI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9DB6A0AD-B4EA-405A-9C1C-AB00D854BA51}"/>
              </a:ext>
            </a:extLst>
          </p:cNvPr>
          <p:cNvCxnSpPr>
            <a:cxnSpLocks/>
            <a:stCxn id="2" idx="2"/>
            <a:endCxn id="27" idx="0"/>
          </p:cNvCxnSpPr>
          <p:nvPr/>
        </p:nvCxnSpPr>
        <p:spPr>
          <a:xfrm flipH="1">
            <a:off x="7484719" y="3869930"/>
            <a:ext cx="763" cy="1726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ectangle : coins arrondis 52">
            <a:extLst>
              <a:ext uri="{FF2B5EF4-FFF2-40B4-BE49-F238E27FC236}">
                <a16:creationId xmlns:a16="http://schemas.microsoft.com/office/drawing/2014/main" id="{11248AC4-C0DE-4F67-9DF1-D580CA3D0BCF}"/>
              </a:ext>
            </a:extLst>
          </p:cNvPr>
          <p:cNvSpPr/>
          <p:nvPr/>
        </p:nvSpPr>
        <p:spPr>
          <a:xfrm rot="16200000">
            <a:off x="9386952" y="1959267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12</a:t>
            </a:r>
          </a:p>
          <a:p>
            <a:pPr algn="ctr"/>
            <a:r>
              <a:rPr lang="fr-FR" sz="1050" dirty="0" err="1"/>
              <a:t>months</a:t>
            </a:r>
            <a:endParaRPr lang="fr-FR" sz="1050" dirty="0"/>
          </a:p>
        </p:txBody>
      </p:sp>
      <p:sp>
        <p:nvSpPr>
          <p:cNvPr id="55" name="Rectangle : coins arrondis 54">
            <a:extLst>
              <a:ext uri="{FF2B5EF4-FFF2-40B4-BE49-F238E27FC236}">
                <a16:creationId xmlns:a16="http://schemas.microsoft.com/office/drawing/2014/main" id="{9A4B798F-7A25-4BBB-8FF7-D9A3F742FD19}"/>
              </a:ext>
            </a:extLst>
          </p:cNvPr>
          <p:cNvSpPr/>
          <p:nvPr/>
        </p:nvSpPr>
        <p:spPr>
          <a:xfrm rot="16200000">
            <a:off x="9407498" y="5003516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sz="1050" dirty="0"/>
          </a:p>
          <a:p>
            <a:pPr algn="ctr"/>
            <a:r>
              <a:rPr lang="fr-FR" sz="1050" dirty="0"/>
              <a:t>18 to 24 M</a:t>
            </a:r>
          </a:p>
          <a:p>
            <a:pPr algn="ctr"/>
            <a:endParaRPr lang="fr-FR" sz="1050" dirty="0"/>
          </a:p>
        </p:txBody>
      </p:sp>
      <p:sp>
        <p:nvSpPr>
          <p:cNvPr id="57" name="Rectangle : coins arrondis 56">
            <a:extLst>
              <a:ext uri="{FF2B5EF4-FFF2-40B4-BE49-F238E27FC236}">
                <a16:creationId xmlns:a16="http://schemas.microsoft.com/office/drawing/2014/main" id="{D14A56FA-CAEA-4EC0-93BB-708DBA3D2C58}"/>
              </a:ext>
            </a:extLst>
          </p:cNvPr>
          <p:cNvSpPr/>
          <p:nvPr/>
        </p:nvSpPr>
        <p:spPr>
          <a:xfrm rot="16200000">
            <a:off x="9407498" y="4241904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12 to 18 M</a:t>
            </a:r>
          </a:p>
        </p:txBody>
      </p:sp>
      <p:sp>
        <p:nvSpPr>
          <p:cNvPr id="59" name="Rectangle : coins arrondis 58">
            <a:extLst>
              <a:ext uri="{FF2B5EF4-FFF2-40B4-BE49-F238E27FC236}">
                <a16:creationId xmlns:a16="http://schemas.microsoft.com/office/drawing/2014/main" id="{FA655BE8-417C-4ECE-A5AA-FE26F36E6EB4}"/>
              </a:ext>
            </a:extLst>
          </p:cNvPr>
          <p:cNvSpPr/>
          <p:nvPr/>
        </p:nvSpPr>
        <p:spPr>
          <a:xfrm rot="16200000">
            <a:off x="9407498" y="3490824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6 to 12 M</a:t>
            </a:r>
          </a:p>
        </p:txBody>
      </p:sp>
      <p:sp>
        <p:nvSpPr>
          <p:cNvPr id="61" name="Rectangle : coins arrondis 60">
            <a:extLst>
              <a:ext uri="{FF2B5EF4-FFF2-40B4-BE49-F238E27FC236}">
                <a16:creationId xmlns:a16="http://schemas.microsoft.com/office/drawing/2014/main" id="{D084519C-AAD9-4A04-B500-D61DF039FA27}"/>
              </a:ext>
            </a:extLst>
          </p:cNvPr>
          <p:cNvSpPr/>
          <p:nvPr/>
        </p:nvSpPr>
        <p:spPr>
          <a:xfrm rot="16200000">
            <a:off x="9407498" y="2731368"/>
            <a:ext cx="700087" cy="3648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050" dirty="0"/>
              <a:t>0 to 6 M</a:t>
            </a:r>
          </a:p>
        </p:txBody>
      </p:sp>
      <p:sp>
        <p:nvSpPr>
          <p:cNvPr id="104" name="Flèche : courbe vers la droite 103">
            <a:extLst>
              <a:ext uri="{FF2B5EF4-FFF2-40B4-BE49-F238E27FC236}">
                <a16:creationId xmlns:a16="http://schemas.microsoft.com/office/drawing/2014/main" id="{ADD95F85-05A0-4EB4-A453-074422657275}"/>
              </a:ext>
            </a:extLst>
          </p:cNvPr>
          <p:cNvSpPr/>
          <p:nvPr/>
        </p:nvSpPr>
        <p:spPr>
          <a:xfrm>
            <a:off x="5445037" y="2913773"/>
            <a:ext cx="607001" cy="125293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108" name="Flèche : courbe vers la droite 107">
            <a:extLst>
              <a:ext uri="{FF2B5EF4-FFF2-40B4-BE49-F238E27FC236}">
                <a16:creationId xmlns:a16="http://schemas.microsoft.com/office/drawing/2014/main" id="{90EB1074-0573-4FFA-965C-39912617484A}"/>
              </a:ext>
            </a:extLst>
          </p:cNvPr>
          <p:cNvSpPr/>
          <p:nvPr/>
        </p:nvSpPr>
        <p:spPr>
          <a:xfrm rot="10637748">
            <a:off x="6370613" y="2878050"/>
            <a:ext cx="607001" cy="125293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350">
              <a:solidFill>
                <a:schemeClr val="tx1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783643A-1DF2-49E1-8367-4C73A6B8FD83}"/>
              </a:ext>
            </a:extLst>
          </p:cNvPr>
          <p:cNvSpPr txBox="1"/>
          <p:nvPr/>
        </p:nvSpPr>
        <p:spPr>
          <a:xfrm>
            <a:off x="3575720" y="438016"/>
            <a:ext cx="6315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Présentation générale de l’étude dans le COB</a:t>
            </a:r>
            <a:endParaRPr lang="en-GB" sz="2000" b="1" dirty="0"/>
          </a:p>
        </p:txBody>
      </p:sp>
      <p:pic>
        <p:nvPicPr>
          <p:cNvPr id="48" name="Image 47">
            <a:extLst>
              <a:ext uri="{FF2B5EF4-FFF2-40B4-BE49-F238E27FC236}">
                <a16:creationId xmlns:a16="http://schemas.microsoft.com/office/drawing/2014/main" id="{6F93CFDE-4B84-402C-9C5A-24915A3AC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08" y="260344"/>
            <a:ext cx="970890" cy="970890"/>
          </a:xfrm>
          <a:prstGeom prst="rect">
            <a:avLst/>
          </a:prstGeom>
        </p:spPr>
      </p:pic>
      <p:pic>
        <p:nvPicPr>
          <p:cNvPr id="49" name="Image 48" descr="Spurbo2.pdf">
            <a:extLst>
              <a:ext uri="{FF2B5EF4-FFF2-40B4-BE49-F238E27FC236}">
                <a16:creationId xmlns:a16="http://schemas.microsoft.com/office/drawing/2014/main" id="{D4CC7445-1CA4-4B47-B323-EB77649C24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131" y="841562"/>
            <a:ext cx="960951" cy="960951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5AA4147C-5A11-4303-A3E6-DA90F816467E}"/>
              </a:ext>
            </a:extLst>
          </p:cNvPr>
          <p:cNvSpPr txBox="1"/>
          <p:nvPr/>
        </p:nvSpPr>
        <p:spPr>
          <a:xfrm>
            <a:off x="2399187" y="6021289"/>
            <a:ext cx="78688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Le Goff D, </a:t>
            </a:r>
            <a:r>
              <a:rPr lang="en-GB" sz="1200" i="1" dirty="0" err="1">
                <a:latin typeface="Calibri" panose="020F0502020204030204" pitchFamily="34" charset="0"/>
                <a:ea typeface="Calibri" panose="020F0502020204030204" pitchFamily="34" charset="0"/>
              </a:rPr>
              <a:t>Barais</a:t>
            </a:r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 M, </a:t>
            </a:r>
            <a:r>
              <a:rPr lang="en-GB" sz="1200" i="1" dirty="0" err="1">
                <a:latin typeface="Calibri" panose="020F0502020204030204" pitchFamily="34" charset="0"/>
                <a:ea typeface="Calibri" panose="020F0502020204030204" pitchFamily="34" charset="0"/>
              </a:rPr>
              <a:t>Perraud</a:t>
            </a:r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 G, </a:t>
            </a:r>
            <a:r>
              <a:rPr lang="en-GB" sz="1200" i="1" dirty="0" err="1">
                <a:latin typeface="Calibri" panose="020F0502020204030204" pitchFamily="34" charset="0"/>
                <a:ea typeface="Calibri" panose="020F0502020204030204" pitchFamily="34" charset="0"/>
              </a:rPr>
              <a:t>Derriennic</a:t>
            </a:r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 J, </a:t>
            </a:r>
            <a:r>
              <a:rPr lang="en-GB" sz="1200" i="1" dirty="0" err="1">
                <a:latin typeface="Calibri" panose="020F0502020204030204" pitchFamily="34" charset="0"/>
                <a:ea typeface="Calibri" panose="020F0502020204030204" pitchFamily="34" charset="0"/>
              </a:rPr>
              <a:t>Aujoulat</a:t>
            </a:r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 P, </a:t>
            </a:r>
            <a:r>
              <a:rPr lang="en-GB" sz="1200" i="1" dirty="0" err="1">
                <a:latin typeface="Calibri" panose="020F0502020204030204" pitchFamily="34" charset="0"/>
                <a:ea typeface="Calibri" panose="020F0502020204030204" pitchFamily="34" charset="0"/>
              </a:rPr>
              <a:t>Guillou-Landreat</a:t>
            </a:r>
            <a:r>
              <a:rPr lang="en-GB" sz="1200" i="1" dirty="0">
                <a:latin typeface="Calibri" panose="020F0502020204030204" pitchFamily="34" charset="0"/>
                <a:ea typeface="Calibri" panose="020F0502020204030204" pitchFamily="34" charset="0"/>
              </a:rPr>
              <a:t> M, et al. Innovative cardiovascular primary prevention population-based strategies: a 2-year hybrid type 1 implementation randomised control trial (RCT) which evaluates behavioural change conducted by community champions compared with brief advice only from the SPI. BMC Public Health. 2021 Dec 1;21(1). </a:t>
            </a:r>
            <a:endParaRPr lang="en-GB" sz="1200" i="1" dirty="0"/>
          </a:p>
        </p:txBody>
      </p:sp>
      <p:pic>
        <p:nvPicPr>
          <p:cNvPr id="50" name="Image 49">
            <a:extLst>
              <a:ext uri="{FF2B5EF4-FFF2-40B4-BE49-F238E27FC236}">
                <a16:creationId xmlns:a16="http://schemas.microsoft.com/office/drawing/2014/main" id="{075EC731-3B44-4F6C-A1E2-E065C4A586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6330" y="175403"/>
            <a:ext cx="1184410" cy="36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6246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5" name="Titre 1"/>
          <p:cNvSpPr>
            <a:spLocks noGrp="1"/>
          </p:cNvSpPr>
          <p:nvPr>
            <p:ph type="title"/>
          </p:nvPr>
        </p:nvSpPr>
        <p:spPr>
          <a:xfrm>
            <a:off x="1178560" y="365125"/>
            <a:ext cx="10175240" cy="1325563"/>
          </a:xfrm>
        </p:spPr>
        <p:txBody>
          <a:bodyPr>
            <a:normAutofit/>
          </a:bodyPr>
          <a:lstStyle/>
          <a:p>
            <a:r>
              <a:rPr lang="fr-FR" dirty="0">
                <a:latin typeface="Calibri" charset="0"/>
              </a:rPr>
              <a:t>Le modèle transthéorique de Prochaska</a:t>
            </a:r>
          </a:p>
        </p:txBody>
      </p:sp>
      <p:pic>
        <p:nvPicPr>
          <p:cNvPr id="13414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03613" y="1773238"/>
            <a:ext cx="5135562" cy="4525962"/>
          </a:xfrm>
        </p:spPr>
      </p:pic>
      <p:sp>
        <p:nvSpPr>
          <p:cNvPr id="134149" name="ZoneTexte 5"/>
          <p:cNvSpPr txBox="1">
            <a:spLocks noChangeArrowheads="1"/>
          </p:cNvSpPr>
          <p:nvPr/>
        </p:nvSpPr>
        <p:spPr bwMode="auto">
          <a:xfrm>
            <a:off x="1774825" y="2205039"/>
            <a:ext cx="1873250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charset="0"/>
                <a:ea typeface="ＭＳ Ｐゴシック" charset="0"/>
              </a:defRPr>
            </a:lvl9pPr>
          </a:lstStyle>
          <a:p>
            <a:pPr eaLnBrk="1" hangingPunct="1"/>
            <a:r>
              <a:rPr lang="fr-FR" sz="1800" b="1">
                <a:solidFill>
                  <a:srgbClr val="FF0000"/>
                </a:solidFill>
              </a:rPr>
              <a:t>Cognitif :</a:t>
            </a:r>
            <a:r>
              <a:rPr lang="fr-FR" sz="1800"/>
              <a:t> prise de conscience,  connaissance,  motivation 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7824789" y="2276476"/>
            <a:ext cx="2592387" cy="6461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fr-FR" b="1" dirty="0">
                <a:solidFill>
                  <a:srgbClr val="00B050"/>
                </a:solidFill>
                <a:latin typeface="Verdana" pitchFamily="34" charset="0"/>
                <a:cs typeface="Arial" charset="0"/>
              </a:rPr>
              <a:t>Comportemental :</a:t>
            </a:r>
            <a:r>
              <a:rPr lang="fr-FR" dirty="0">
                <a:solidFill>
                  <a:schemeClr val="accent3"/>
                </a:solidFill>
                <a:latin typeface="Verdana" pitchFamily="34" charset="0"/>
                <a:cs typeface="Arial" charset="0"/>
              </a:rPr>
              <a:t> </a:t>
            </a:r>
            <a:r>
              <a:rPr lang="fr-FR" dirty="0">
                <a:latin typeface="Verdana" pitchFamily="34" charset="0"/>
                <a:cs typeface="Arial" charset="0"/>
              </a:rPr>
              <a:t>action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643F183-75C9-4103-B923-CC7DF853FC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E8CC84E-F030-430C-B527-B20107011A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91" y="175402"/>
            <a:ext cx="924268" cy="92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929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39A1F5A-E57E-4178-8F57-A18DC747E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6291618" cy="5097980"/>
          </a:xfrm>
          <a:custGeom>
            <a:avLst/>
            <a:gdLst>
              <a:gd name="connsiteX0" fmla="*/ 0 w 6530408"/>
              <a:gd name="connsiteY0" fmla="*/ 0 h 5753325"/>
              <a:gd name="connsiteX1" fmla="*/ 6438980 w 6530408"/>
              <a:gd name="connsiteY1" fmla="*/ 0 h 5753325"/>
              <a:gd name="connsiteX2" fmla="*/ 6439047 w 6530408"/>
              <a:gd name="connsiteY2" fmla="*/ 147 h 5753325"/>
              <a:gd name="connsiteX3" fmla="*/ 6443456 w 6530408"/>
              <a:gd name="connsiteY3" fmla="*/ 130105 h 5753325"/>
              <a:gd name="connsiteX4" fmla="*/ 6447632 w 6530408"/>
              <a:gd name="connsiteY4" fmla="*/ 170016 h 5753325"/>
              <a:gd name="connsiteX5" fmla="*/ 6465936 w 6530408"/>
              <a:gd name="connsiteY5" fmla="*/ 274847 h 5753325"/>
              <a:gd name="connsiteX6" fmla="*/ 6506836 w 6530408"/>
              <a:gd name="connsiteY6" fmla="*/ 331778 h 5753325"/>
              <a:gd name="connsiteX7" fmla="*/ 6530408 w 6530408"/>
              <a:gd name="connsiteY7" fmla="*/ 427517 h 5753325"/>
              <a:gd name="connsiteX8" fmla="*/ 6516105 w 6530408"/>
              <a:gd name="connsiteY8" fmla="*/ 476071 h 5753325"/>
              <a:gd name="connsiteX9" fmla="*/ 6488360 w 6530408"/>
              <a:gd name="connsiteY9" fmla="*/ 535865 h 5753325"/>
              <a:gd name="connsiteX10" fmla="*/ 6492864 w 6530408"/>
              <a:gd name="connsiteY10" fmla="*/ 615799 h 5753325"/>
              <a:gd name="connsiteX11" fmla="*/ 6459988 w 6530408"/>
              <a:gd name="connsiteY11" fmla="*/ 707628 h 5753325"/>
              <a:gd name="connsiteX12" fmla="*/ 6453989 w 6530408"/>
              <a:gd name="connsiteY12" fmla="*/ 711876 h 5753325"/>
              <a:gd name="connsiteX13" fmla="*/ 6453209 w 6530408"/>
              <a:gd name="connsiteY13" fmla="*/ 719127 h 5753325"/>
              <a:gd name="connsiteX14" fmla="*/ 6457662 w 6530408"/>
              <a:gd name="connsiteY14" fmla="*/ 723331 h 5753325"/>
              <a:gd name="connsiteX15" fmla="*/ 6447445 w 6530408"/>
              <a:gd name="connsiteY15" fmla="*/ 780003 h 5753325"/>
              <a:gd name="connsiteX16" fmla="*/ 6426552 w 6530408"/>
              <a:gd name="connsiteY16" fmla="*/ 845805 h 5753325"/>
              <a:gd name="connsiteX17" fmla="*/ 6434072 w 6530408"/>
              <a:gd name="connsiteY17" fmla="*/ 910733 h 5753325"/>
              <a:gd name="connsiteX18" fmla="*/ 6432570 w 6530408"/>
              <a:gd name="connsiteY18" fmla="*/ 983394 h 5753325"/>
              <a:gd name="connsiteX19" fmla="*/ 6431878 w 6530408"/>
              <a:gd name="connsiteY19" fmla="*/ 1026728 h 5753325"/>
              <a:gd name="connsiteX20" fmla="*/ 6414269 w 6530408"/>
              <a:gd name="connsiteY20" fmla="*/ 1151111 h 5753325"/>
              <a:gd name="connsiteX21" fmla="*/ 6371722 w 6530408"/>
              <a:gd name="connsiteY21" fmla="*/ 1318080 h 5753325"/>
              <a:gd name="connsiteX22" fmla="*/ 6356023 w 6530408"/>
              <a:gd name="connsiteY22" fmla="*/ 1356227 h 5753325"/>
              <a:gd name="connsiteX23" fmla="*/ 6356157 w 6530408"/>
              <a:gd name="connsiteY23" fmla="*/ 1361967 h 5753325"/>
              <a:gd name="connsiteX24" fmla="*/ 6350613 w 6530408"/>
              <a:gd name="connsiteY24" fmla="*/ 1393569 h 5753325"/>
              <a:gd name="connsiteX25" fmla="*/ 6357062 w 6530408"/>
              <a:gd name="connsiteY25" fmla="*/ 1444071 h 5753325"/>
              <a:gd name="connsiteX26" fmla="*/ 6364832 w 6530408"/>
              <a:gd name="connsiteY26" fmla="*/ 1478763 h 5753325"/>
              <a:gd name="connsiteX27" fmla="*/ 6369745 w 6530408"/>
              <a:gd name="connsiteY27" fmla="*/ 1495680 h 5753325"/>
              <a:gd name="connsiteX28" fmla="*/ 6370898 w 6530408"/>
              <a:gd name="connsiteY28" fmla="*/ 1513331 h 5753325"/>
              <a:gd name="connsiteX29" fmla="*/ 6368801 w 6530408"/>
              <a:gd name="connsiteY29" fmla="*/ 1527414 h 5753325"/>
              <a:gd name="connsiteX30" fmla="*/ 6359177 w 6530408"/>
              <a:gd name="connsiteY30" fmla="*/ 1639513 h 5753325"/>
              <a:gd name="connsiteX31" fmla="*/ 6299489 w 6530408"/>
              <a:gd name="connsiteY31" fmla="*/ 1784860 h 5753325"/>
              <a:gd name="connsiteX32" fmla="*/ 6267878 w 6530408"/>
              <a:gd name="connsiteY32" fmla="*/ 1858572 h 5753325"/>
              <a:gd name="connsiteX33" fmla="*/ 6251146 w 6530408"/>
              <a:gd name="connsiteY33" fmla="*/ 1926167 h 5753325"/>
              <a:gd name="connsiteX34" fmla="*/ 6210686 w 6530408"/>
              <a:gd name="connsiteY34" fmla="*/ 2014834 h 5753325"/>
              <a:gd name="connsiteX35" fmla="*/ 6106652 w 6530408"/>
              <a:gd name="connsiteY35" fmla="*/ 2150572 h 5753325"/>
              <a:gd name="connsiteX36" fmla="*/ 6097813 w 6530408"/>
              <a:gd name="connsiteY36" fmla="*/ 2172208 h 5753325"/>
              <a:gd name="connsiteX37" fmla="*/ 6095990 w 6530408"/>
              <a:gd name="connsiteY37" fmla="*/ 2181185 h 5753325"/>
              <a:gd name="connsiteX38" fmla="*/ 6090126 w 6530408"/>
              <a:gd name="connsiteY38" fmla="*/ 2192533 h 5753325"/>
              <a:gd name="connsiteX39" fmla="*/ 6089503 w 6530408"/>
              <a:gd name="connsiteY39" fmla="*/ 2192543 h 5753325"/>
              <a:gd name="connsiteX40" fmla="*/ 6084946 w 6530408"/>
              <a:gd name="connsiteY40" fmla="*/ 2203694 h 5753325"/>
              <a:gd name="connsiteX41" fmla="*/ 5987861 w 6530408"/>
              <a:gd name="connsiteY41" fmla="*/ 2304868 h 5753325"/>
              <a:gd name="connsiteX42" fmla="*/ 5973439 w 6530408"/>
              <a:gd name="connsiteY42" fmla="*/ 2385635 h 5753325"/>
              <a:gd name="connsiteX43" fmla="*/ 5916727 w 6530408"/>
              <a:gd name="connsiteY43" fmla="*/ 2458777 h 5753325"/>
              <a:gd name="connsiteX44" fmla="*/ 5856524 w 6530408"/>
              <a:gd name="connsiteY44" fmla="*/ 2583281 h 5753325"/>
              <a:gd name="connsiteX45" fmla="*/ 5838091 w 6530408"/>
              <a:gd name="connsiteY45" fmla="*/ 2753474 h 5753325"/>
              <a:gd name="connsiteX46" fmla="*/ 5777471 w 6530408"/>
              <a:gd name="connsiteY46" fmla="*/ 2901570 h 5753325"/>
              <a:gd name="connsiteX47" fmla="*/ 5723992 w 6530408"/>
              <a:gd name="connsiteY47" fmla="*/ 2998752 h 5753325"/>
              <a:gd name="connsiteX48" fmla="*/ 5557886 w 6530408"/>
              <a:gd name="connsiteY48" fmla="*/ 3329735 h 5753325"/>
              <a:gd name="connsiteX49" fmla="*/ 5471501 w 6530408"/>
              <a:gd name="connsiteY49" fmla="*/ 3462221 h 5753325"/>
              <a:gd name="connsiteX50" fmla="*/ 5465154 w 6530408"/>
              <a:gd name="connsiteY50" fmla="*/ 3541065 h 5753325"/>
              <a:gd name="connsiteX51" fmla="*/ 5437889 w 6530408"/>
              <a:gd name="connsiteY51" fmla="*/ 3559927 h 5753325"/>
              <a:gd name="connsiteX52" fmla="*/ 5432770 w 6530408"/>
              <a:gd name="connsiteY52" fmla="*/ 3562948 h 5753325"/>
              <a:gd name="connsiteX53" fmla="*/ 5406795 w 6530408"/>
              <a:gd name="connsiteY53" fmla="*/ 3578594 h 5753325"/>
              <a:gd name="connsiteX54" fmla="*/ 5381495 w 6530408"/>
              <a:gd name="connsiteY54" fmla="*/ 3599883 h 5753325"/>
              <a:gd name="connsiteX55" fmla="*/ 5363689 w 6530408"/>
              <a:gd name="connsiteY55" fmla="*/ 3633299 h 5753325"/>
              <a:gd name="connsiteX56" fmla="*/ 5291870 w 6530408"/>
              <a:gd name="connsiteY56" fmla="*/ 3799039 h 5753325"/>
              <a:gd name="connsiteX57" fmla="*/ 5241600 w 6530408"/>
              <a:gd name="connsiteY57" fmla="*/ 3894238 h 5753325"/>
              <a:gd name="connsiteX58" fmla="*/ 5211041 w 6530408"/>
              <a:gd name="connsiteY58" fmla="*/ 3924184 h 5753325"/>
              <a:gd name="connsiteX59" fmla="*/ 5176073 w 6530408"/>
              <a:gd name="connsiteY59" fmla="*/ 3970179 h 5753325"/>
              <a:gd name="connsiteX60" fmla="*/ 5172826 w 6530408"/>
              <a:gd name="connsiteY60" fmla="*/ 3991773 h 5753325"/>
              <a:gd name="connsiteX61" fmla="*/ 5157053 w 6530408"/>
              <a:gd name="connsiteY61" fmla="*/ 3997708 h 5753325"/>
              <a:gd name="connsiteX62" fmla="*/ 5127922 w 6530408"/>
              <a:gd name="connsiteY62" fmla="*/ 4022660 h 5753325"/>
              <a:gd name="connsiteX63" fmla="*/ 5020872 w 6530408"/>
              <a:gd name="connsiteY63" fmla="*/ 4075951 h 5753325"/>
              <a:gd name="connsiteX64" fmla="*/ 4991410 w 6530408"/>
              <a:gd name="connsiteY64" fmla="*/ 4087598 h 5753325"/>
              <a:gd name="connsiteX65" fmla="*/ 4930112 w 6530408"/>
              <a:gd name="connsiteY65" fmla="*/ 4138459 h 5753325"/>
              <a:gd name="connsiteX66" fmla="*/ 4834224 w 6530408"/>
              <a:gd name="connsiteY66" fmla="*/ 4231643 h 5753325"/>
              <a:gd name="connsiteX67" fmla="*/ 4812599 w 6530408"/>
              <a:gd name="connsiteY67" fmla="*/ 4249449 h 5753325"/>
              <a:gd name="connsiteX68" fmla="*/ 4789188 w 6530408"/>
              <a:gd name="connsiteY68" fmla="*/ 4256678 h 5753325"/>
              <a:gd name="connsiteX69" fmla="*/ 4779554 w 6530408"/>
              <a:gd name="connsiteY69" fmla="*/ 4251313 h 5753325"/>
              <a:gd name="connsiteX70" fmla="*/ 4766885 w 6530408"/>
              <a:gd name="connsiteY70" fmla="*/ 4259812 h 5753325"/>
              <a:gd name="connsiteX71" fmla="*/ 4762510 w 6530408"/>
              <a:gd name="connsiteY71" fmla="*/ 4260383 h 5753325"/>
              <a:gd name="connsiteX72" fmla="*/ 4738416 w 6530408"/>
              <a:gd name="connsiteY72" fmla="*/ 4265355 h 5753325"/>
              <a:gd name="connsiteX73" fmla="*/ 4712007 w 6530408"/>
              <a:gd name="connsiteY73" fmla="*/ 4317892 h 5753325"/>
              <a:gd name="connsiteX74" fmla="*/ 4658930 w 6530408"/>
              <a:gd name="connsiteY74" fmla="*/ 4348041 h 5753325"/>
              <a:gd name="connsiteX75" fmla="*/ 4443526 w 6530408"/>
              <a:gd name="connsiteY75" fmla="*/ 4507851 h 5753325"/>
              <a:gd name="connsiteX76" fmla="*/ 4289766 w 6530408"/>
              <a:gd name="connsiteY76" fmla="*/ 4711450 h 5753325"/>
              <a:gd name="connsiteX77" fmla="*/ 4150870 w 6530408"/>
              <a:gd name="connsiteY77" fmla="*/ 4818480 h 5753325"/>
              <a:gd name="connsiteX78" fmla="*/ 4006639 w 6530408"/>
              <a:gd name="connsiteY78" fmla="*/ 4933815 h 5753325"/>
              <a:gd name="connsiteX79" fmla="*/ 3298210 w 6530408"/>
              <a:gd name="connsiteY79" fmla="*/ 5070790 h 5753325"/>
              <a:gd name="connsiteX80" fmla="*/ 2947678 w 6530408"/>
              <a:gd name="connsiteY80" fmla="*/ 5117869 h 5753325"/>
              <a:gd name="connsiteX81" fmla="*/ 2822169 w 6530408"/>
              <a:gd name="connsiteY81" fmla="*/ 5129396 h 5753325"/>
              <a:gd name="connsiteX82" fmla="*/ 2538773 w 6530408"/>
              <a:gd name="connsiteY82" fmla="*/ 5313397 h 5753325"/>
              <a:gd name="connsiteX83" fmla="*/ 2014500 w 6530408"/>
              <a:gd name="connsiteY83" fmla="*/ 5519744 h 5753325"/>
              <a:gd name="connsiteX84" fmla="*/ 1934391 w 6530408"/>
              <a:gd name="connsiteY84" fmla="*/ 5591335 h 5753325"/>
              <a:gd name="connsiteX85" fmla="*/ 1892550 w 6530408"/>
              <a:gd name="connsiteY85" fmla="*/ 5649708 h 5753325"/>
              <a:gd name="connsiteX86" fmla="*/ 1854769 w 6530408"/>
              <a:gd name="connsiteY86" fmla="*/ 5647691 h 5753325"/>
              <a:gd name="connsiteX87" fmla="*/ 1809461 w 6530408"/>
              <a:gd name="connsiteY87" fmla="*/ 5648628 h 5753325"/>
              <a:gd name="connsiteX88" fmla="*/ 1745150 w 6530408"/>
              <a:gd name="connsiteY88" fmla="*/ 5693879 h 5753325"/>
              <a:gd name="connsiteX89" fmla="*/ 1713375 w 6530408"/>
              <a:gd name="connsiteY89" fmla="*/ 5684672 h 5753325"/>
              <a:gd name="connsiteX90" fmla="*/ 1707808 w 6530408"/>
              <a:gd name="connsiteY90" fmla="*/ 5682611 h 5753325"/>
              <a:gd name="connsiteX91" fmla="*/ 1679313 w 6530408"/>
              <a:gd name="connsiteY91" fmla="*/ 5672360 h 5753325"/>
              <a:gd name="connsiteX92" fmla="*/ 1646933 w 6530408"/>
              <a:gd name="connsiteY92" fmla="*/ 5666227 h 5753325"/>
              <a:gd name="connsiteX93" fmla="*/ 1610055 w 6530408"/>
              <a:gd name="connsiteY93" fmla="*/ 5673643 h 5753325"/>
              <a:gd name="connsiteX94" fmla="*/ 1437641 w 6530408"/>
              <a:gd name="connsiteY94" fmla="*/ 5723266 h 5753325"/>
              <a:gd name="connsiteX95" fmla="*/ 1332869 w 6530408"/>
              <a:gd name="connsiteY95" fmla="*/ 5744752 h 5753325"/>
              <a:gd name="connsiteX96" fmla="*/ 1290525 w 6530408"/>
              <a:gd name="connsiteY96" fmla="*/ 5740036 h 5753325"/>
              <a:gd name="connsiteX97" fmla="*/ 1233107 w 6530408"/>
              <a:gd name="connsiteY97" fmla="*/ 5742106 h 5753325"/>
              <a:gd name="connsiteX98" fmla="*/ 1214532 w 6530408"/>
              <a:gd name="connsiteY98" fmla="*/ 5753325 h 5753325"/>
              <a:gd name="connsiteX99" fmla="*/ 1199955 w 6530408"/>
              <a:gd name="connsiteY99" fmla="*/ 5744831 h 5753325"/>
              <a:gd name="connsiteX100" fmla="*/ 1162337 w 6530408"/>
              <a:gd name="connsiteY100" fmla="*/ 5738048 h 5753325"/>
              <a:gd name="connsiteX101" fmla="*/ 1053457 w 6530408"/>
              <a:gd name="connsiteY101" fmla="*/ 5688676 h 5753325"/>
              <a:gd name="connsiteX102" fmla="*/ 1025798 w 6530408"/>
              <a:gd name="connsiteY102" fmla="*/ 5673166 h 5753325"/>
              <a:gd name="connsiteX103" fmla="*/ 947900 w 6530408"/>
              <a:gd name="connsiteY103" fmla="*/ 5657848 h 5753325"/>
              <a:gd name="connsiteX104" fmla="*/ 815627 w 6530408"/>
              <a:gd name="connsiteY104" fmla="*/ 5642557 h 5753325"/>
              <a:gd name="connsiteX105" fmla="*/ 788251 w 6530408"/>
              <a:gd name="connsiteY105" fmla="*/ 5637065 h 5753325"/>
              <a:gd name="connsiteX106" fmla="*/ 767822 w 6530408"/>
              <a:gd name="connsiteY106" fmla="*/ 5623450 h 5753325"/>
              <a:gd name="connsiteX107" fmla="*/ 765791 w 6530408"/>
              <a:gd name="connsiteY107" fmla="*/ 5612539 h 5753325"/>
              <a:gd name="connsiteX108" fmla="*/ 751230 w 6530408"/>
              <a:gd name="connsiteY108" fmla="*/ 5608092 h 5753325"/>
              <a:gd name="connsiteX109" fmla="*/ 748008 w 6530408"/>
              <a:gd name="connsiteY109" fmla="*/ 5605052 h 5753325"/>
              <a:gd name="connsiteX110" fmla="*/ 728871 w 6530408"/>
              <a:gd name="connsiteY110" fmla="*/ 5589469 h 5753325"/>
              <a:gd name="connsiteX111" fmla="*/ 671898 w 6530408"/>
              <a:gd name="connsiteY111" fmla="*/ 5602363 h 5753325"/>
              <a:gd name="connsiteX112" fmla="*/ 615065 w 6530408"/>
              <a:gd name="connsiteY112" fmla="*/ 5580257 h 5753325"/>
              <a:gd name="connsiteX113" fmla="*/ 355785 w 6530408"/>
              <a:gd name="connsiteY113" fmla="*/ 5514383 h 5753325"/>
              <a:gd name="connsiteX114" fmla="*/ 102269 w 6530408"/>
              <a:gd name="connsiteY114" fmla="*/ 5524347 h 5753325"/>
              <a:gd name="connsiteX115" fmla="*/ 13160 w 6530408"/>
              <a:gd name="connsiteY115" fmla="*/ 5514159 h 5753325"/>
              <a:gd name="connsiteX116" fmla="*/ 0 w 6530408"/>
              <a:gd name="connsiteY116" fmla="*/ 5511735 h 5753325"/>
              <a:gd name="connsiteX0" fmla="*/ 0 w 6530408"/>
              <a:gd name="connsiteY0" fmla="*/ 0 h 5753325"/>
              <a:gd name="connsiteX1" fmla="*/ 6438980 w 6530408"/>
              <a:gd name="connsiteY1" fmla="*/ 0 h 5753325"/>
              <a:gd name="connsiteX2" fmla="*/ 6439047 w 6530408"/>
              <a:gd name="connsiteY2" fmla="*/ 147 h 5753325"/>
              <a:gd name="connsiteX3" fmla="*/ 6443456 w 6530408"/>
              <a:gd name="connsiteY3" fmla="*/ 130105 h 5753325"/>
              <a:gd name="connsiteX4" fmla="*/ 6447632 w 6530408"/>
              <a:gd name="connsiteY4" fmla="*/ 170016 h 5753325"/>
              <a:gd name="connsiteX5" fmla="*/ 6465936 w 6530408"/>
              <a:gd name="connsiteY5" fmla="*/ 274847 h 5753325"/>
              <a:gd name="connsiteX6" fmla="*/ 6506836 w 6530408"/>
              <a:gd name="connsiteY6" fmla="*/ 331778 h 5753325"/>
              <a:gd name="connsiteX7" fmla="*/ 6530408 w 6530408"/>
              <a:gd name="connsiteY7" fmla="*/ 427517 h 5753325"/>
              <a:gd name="connsiteX8" fmla="*/ 6488360 w 6530408"/>
              <a:gd name="connsiteY8" fmla="*/ 535865 h 5753325"/>
              <a:gd name="connsiteX9" fmla="*/ 6492864 w 6530408"/>
              <a:gd name="connsiteY9" fmla="*/ 615799 h 5753325"/>
              <a:gd name="connsiteX10" fmla="*/ 6459988 w 6530408"/>
              <a:gd name="connsiteY10" fmla="*/ 707628 h 5753325"/>
              <a:gd name="connsiteX11" fmla="*/ 6453989 w 6530408"/>
              <a:gd name="connsiteY11" fmla="*/ 711876 h 5753325"/>
              <a:gd name="connsiteX12" fmla="*/ 6453209 w 6530408"/>
              <a:gd name="connsiteY12" fmla="*/ 719127 h 5753325"/>
              <a:gd name="connsiteX13" fmla="*/ 6457662 w 6530408"/>
              <a:gd name="connsiteY13" fmla="*/ 723331 h 5753325"/>
              <a:gd name="connsiteX14" fmla="*/ 6447445 w 6530408"/>
              <a:gd name="connsiteY14" fmla="*/ 780003 h 5753325"/>
              <a:gd name="connsiteX15" fmla="*/ 6426552 w 6530408"/>
              <a:gd name="connsiteY15" fmla="*/ 845805 h 5753325"/>
              <a:gd name="connsiteX16" fmla="*/ 6434072 w 6530408"/>
              <a:gd name="connsiteY16" fmla="*/ 910733 h 5753325"/>
              <a:gd name="connsiteX17" fmla="*/ 6432570 w 6530408"/>
              <a:gd name="connsiteY17" fmla="*/ 983394 h 5753325"/>
              <a:gd name="connsiteX18" fmla="*/ 6431878 w 6530408"/>
              <a:gd name="connsiteY18" fmla="*/ 1026728 h 5753325"/>
              <a:gd name="connsiteX19" fmla="*/ 6414269 w 6530408"/>
              <a:gd name="connsiteY19" fmla="*/ 1151111 h 5753325"/>
              <a:gd name="connsiteX20" fmla="*/ 6371722 w 6530408"/>
              <a:gd name="connsiteY20" fmla="*/ 1318080 h 5753325"/>
              <a:gd name="connsiteX21" fmla="*/ 6356023 w 6530408"/>
              <a:gd name="connsiteY21" fmla="*/ 1356227 h 5753325"/>
              <a:gd name="connsiteX22" fmla="*/ 6356157 w 6530408"/>
              <a:gd name="connsiteY22" fmla="*/ 1361967 h 5753325"/>
              <a:gd name="connsiteX23" fmla="*/ 6350613 w 6530408"/>
              <a:gd name="connsiteY23" fmla="*/ 1393569 h 5753325"/>
              <a:gd name="connsiteX24" fmla="*/ 6357062 w 6530408"/>
              <a:gd name="connsiteY24" fmla="*/ 1444071 h 5753325"/>
              <a:gd name="connsiteX25" fmla="*/ 6364832 w 6530408"/>
              <a:gd name="connsiteY25" fmla="*/ 1478763 h 5753325"/>
              <a:gd name="connsiteX26" fmla="*/ 6369745 w 6530408"/>
              <a:gd name="connsiteY26" fmla="*/ 1495680 h 5753325"/>
              <a:gd name="connsiteX27" fmla="*/ 6370898 w 6530408"/>
              <a:gd name="connsiteY27" fmla="*/ 1513331 h 5753325"/>
              <a:gd name="connsiteX28" fmla="*/ 6368801 w 6530408"/>
              <a:gd name="connsiteY28" fmla="*/ 1527414 h 5753325"/>
              <a:gd name="connsiteX29" fmla="*/ 6359177 w 6530408"/>
              <a:gd name="connsiteY29" fmla="*/ 1639513 h 5753325"/>
              <a:gd name="connsiteX30" fmla="*/ 6299489 w 6530408"/>
              <a:gd name="connsiteY30" fmla="*/ 1784860 h 5753325"/>
              <a:gd name="connsiteX31" fmla="*/ 6267878 w 6530408"/>
              <a:gd name="connsiteY31" fmla="*/ 1858572 h 5753325"/>
              <a:gd name="connsiteX32" fmla="*/ 6251146 w 6530408"/>
              <a:gd name="connsiteY32" fmla="*/ 1926167 h 5753325"/>
              <a:gd name="connsiteX33" fmla="*/ 6210686 w 6530408"/>
              <a:gd name="connsiteY33" fmla="*/ 2014834 h 5753325"/>
              <a:gd name="connsiteX34" fmla="*/ 6106652 w 6530408"/>
              <a:gd name="connsiteY34" fmla="*/ 2150572 h 5753325"/>
              <a:gd name="connsiteX35" fmla="*/ 6097813 w 6530408"/>
              <a:gd name="connsiteY35" fmla="*/ 2172208 h 5753325"/>
              <a:gd name="connsiteX36" fmla="*/ 6095990 w 6530408"/>
              <a:gd name="connsiteY36" fmla="*/ 2181185 h 5753325"/>
              <a:gd name="connsiteX37" fmla="*/ 6090126 w 6530408"/>
              <a:gd name="connsiteY37" fmla="*/ 2192533 h 5753325"/>
              <a:gd name="connsiteX38" fmla="*/ 6089503 w 6530408"/>
              <a:gd name="connsiteY38" fmla="*/ 2192543 h 5753325"/>
              <a:gd name="connsiteX39" fmla="*/ 6084946 w 6530408"/>
              <a:gd name="connsiteY39" fmla="*/ 2203694 h 5753325"/>
              <a:gd name="connsiteX40" fmla="*/ 5987861 w 6530408"/>
              <a:gd name="connsiteY40" fmla="*/ 2304868 h 5753325"/>
              <a:gd name="connsiteX41" fmla="*/ 5973439 w 6530408"/>
              <a:gd name="connsiteY41" fmla="*/ 2385635 h 5753325"/>
              <a:gd name="connsiteX42" fmla="*/ 5916727 w 6530408"/>
              <a:gd name="connsiteY42" fmla="*/ 2458777 h 5753325"/>
              <a:gd name="connsiteX43" fmla="*/ 5856524 w 6530408"/>
              <a:gd name="connsiteY43" fmla="*/ 2583281 h 5753325"/>
              <a:gd name="connsiteX44" fmla="*/ 5838091 w 6530408"/>
              <a:gd name="connsiteY44" fmla="*/ 2753474 h 5753325"/>
              <a:gd name="connsiteX45" fmla="*/ 5777471 w 6530408"/>
              <a:gd name="connsiteY45" fmla="*/ 2901570 h 5753325"/>
              <a:gd name="connsiteX46" fmla="*/ 5723992 w 6530408"/>
              <a:gd name="connsiteY46" fmla="*/ 2998752 h 5753325"/>
              <a:gd name="connsiteX47" fmla="*/ 5557886 w 6530408"/>
              <a:gd name="connsiteY47" fmla="*/ 3329735 h 5753325"/>
              <a:gd name="connsiteX48" fmla="*/ 5471501 w 6530408"/>
              <a:gd name="connsiteY48" fmla="*/ 3462221 h 5753325"/>
              <a:gd name="connsiteX49" fmla="*/ 5465154 w 6530408"/>
              <a:gd name="connsiteY49" fmla="*/ 3541065 h 5753325"/>
              <a:gd name="connsiteX50" fmla="*/ 5437889 w 6530408"/>
              <a:gd name="connsiteY50" fmla="*/ 3559927 h 5753325"/>
              <a:gd name="connsiteX51" fmla="*/ 5432770 w 6530408"/>
              <a:gd name="connsiteY51" fmla="*/ 3562948 h 5753325"/>
              <a:gd name="connsiteX52" fmla="*/ 5406795 w 6530408"/>
              <a:gd name="connsiteY52" fmla="*/ 3578594 h 5753325"/>
              <a:gd name="connsiteX53" fmla="*/ 5381495 w 6530408"/>
              <a:gd name="connsiteY53" fmla="*/ 3599883 h 5753325"/>
              <a:gd name="connsiteX54" fmla="*/ 5363689 w 6530408"/>
              <a:gd name="connsiteY54" fmla="*/ 3633299 h 5753325"/>
              <a:gd name="connsiteX55" fmla="*/ 5291870 w 6530408"/>
              <a:gd name="connsiteY55" fmla="*/ 3799039 h 5753325"/>
              <a:gd name="connsiteX56" fmla="*/ 5241600 w 6530408"/>
              <a:gd name="connsiteY56" fmla="*/ 3894238 h 5753325"/>
              <a:gd name="connsiteX57" fmla="*/ 5211041 w 6530408"/>
              <a:gd name="connsiteY57" fmla="*/ 3924184 h 5753325"/>
              <a:gd name="connsiteX58" fmla="*/ 5176073 w 6530408"/>
              <a:gd name="connsiteY58" fmla="*/ 3970179 h 5753325"/>
              <a:gd name="connsiteX59" fmla="*/ 5172826 w 6530408"/>
              <a:gd name="connsiteY59" fmla="*/ 3991773 h 5753325"/>
              <a:gd name="connsiteX60" fmla="*/ 5157053 w 6530408"/>
              <a:gd name="connsiteY60" fmla="*/ 3997708 h 5753325"/>
              <a:gd name="connsiteX61" fmla="*/ 5127922 w 6530408"/>
              <a:gd name="connsiteY61" fmla="*/ 4022660 h 5753325"/>
              <a:gd name="connsiteX62" fmla="*/ 5020872 w 6530408"/>
              <a:gd name="connsiteY62" fmla="*/ 4075951 h 5753325"/>
              <a:gd name="connsiteX63" fmla="*/ 4991410 w 6530408"/>
              <a:gd name="connsiteY63" fmla="*/ 4087598 h 5753325"/>
              <a:gd name="connsiteX64" fmla="*/ 4930112 w 6530408"/>
              <a:gd name="connsiteY64" fmla="*/ 4138459 h 5753325"/>
              <a:gd name="connsiteX65" fmla="*/ 4834224 w 6530408"/>
              <a:gd name="connsiteY65" fmla="*/ 4231643 h 5753325"/>
              <a:gd name="connsiteX66" fmla="*/ 4812599 w 6530408"/>
              <a:gd name="connsiteY66" fmla="*/ 4249449 h 5753325"/>
              <a:gd name="connsiteX67" fmla="*/ 4789188 w 6530408"/>
              <a:gd name="connsiteY67" fmla="*/ 4256678 h 5753325"/>
              <a:gd name="connsiteX68" fmla="*/ 4779554 w 6530408"/>
              <a:gd name="connsiteY68" fmla="*/ 4251313 h 5753325"/>
              <a:gd name="connsiteX69" fmla="*/ 4766885 w 6530408"/>
              <a:gd name="connsiteY69" fmla="*/ 4259812 h 5753325"/>
              <a:gd name="connsiteX70" fmla="*/ 4762510 w 6530408"/>
              <a:gd name="connsiteY70" fmla="*/ 4260383 h 5753325"/>
              <a:gd name="connsiteX71" fmla="*/ 4738416 w 6530408"/>
              <a:gd name="connsiteY71" fmla="*/ 4265355 h 5753325"/>
              <a:gd name="connsiteX72" fmla="*/ 4712007 w 6530408"/>
              <a:gd name="connsiteY72" fmla="*/ 4317892 h 5753325"/>
              <a:gd name="connsiteX73" fmla="*/ 4658930 w 6530408"/>
              <a:gd name="connsiteY73" fmla="*/ 4348041 h 5753325"/>
              <a:gd name="connsiteX74" fmla="*/ 4443526 w 6530408"/>
              <a:gd name="connsiteY74" fmla="*/ 4507851 h 5753325"/>
              <a:gd name="connsiteX75" fmla="*/ 4289766 w 6530408"/>
              <a:gd name="connsiteY75" fmla="*/ 4711450 h 5753325"/>
              <a:gd name="connsiteX76" fmla="*/ 4150870 w 6530408"/>
              <a:gd name="connsiteY76" fmla="*/ 4818480 h 5753325"/>
              <a:gd name="connsiteX77" fmla="*/ 4006639 w 6530408"/>
              <a:gd name="connsiteY77" fmla="*/ 4933815 h 5753325"/>
              <a:gd name="connsiteX78" fmla="*/ 3298210 w 6530408"/>
              <a:gd name="connsiteY78" fmla="*/ 5070790 h 5753325"/>
              <a:gd name="connsiteX79" fmla="*/ 2947678 w 6530408"/>
              <a:gd name="connsiteY79" fmla="*/ 5117869 h 5753325"/>
              <a:gd name="connsiteX80" fmla="*/ 2822169 w 6530408"/>
              <a:gd name="connsiteY80" fmla="*/ 5129396 h 5753325"/>
              <a:gd name="connsiteX81" fmla="*/ 2538773 w 6530408"/>
              <a:gd name="connsiteY81" fmla="*/ 5313397 h 5753325"/>
              <a:gd name="connsiteX82" fmla="*/ 2014500 w 6530408"/>
              <a:gd name="connsiteY82" fmla="*/ 5519744 h 5753325"/>
              <a:gd name="connsiteX83" fmla="*/ 1934391 w 6530408"/>
              <a:gd name="connsiteY83" fmla="*/ 5591335 h 5753325"/>
              <a:gd name="connsiteX84" fmla="*/ 1892550 w 6530408"/>
              <a:gd name="connsiteY84" fmla="*/ 5649708 h 5753325"/>
              <a:gd name="connsiteX85" fmla="*/ 1854769 w 6530408"/>
              <a:gd name="connsiteY85" fmla="*/ 5647691 h 5753325"/>
              <a:gd name="connsiteX86" fmla="*/ 1809461 w 6530408"/>
              <a:gd name="connsiteY86" fmla="*/ 5648628 h 5753325"/>
              <a:gd name="connsiteX87" fmla="*/ 1745150 w 6530408"/>
              <a:gd name="connsiteY87" fmla="*/ 5693879 h 5753325"/>
              <a:gd name="connsiteX88" fmla="*/ 1713375 w 6530408"/>
              <a:gd name="connsiteY88" fmla="*/ 5684672 h 5753325"/>
              <a:gd name="connsiteX89" fmla="*/ 1707808 w 6530408"/>
              <a:gd name="connsiteY89" fmla="*/ 5682611 h 5753325"/>
              <a:gd name="connsiteX90" fmla="*/ 1679313 w 6530408"/>
              <a:gd name="connsiteY90" fmla="*/ 5672360 h 5753325"/>
              <a:gd name="connsiteX91" fmla="*/ 1646933 w 6530408"/>
              <a:gd name="connsiteY91" fmla="*/ 5666227 h 5753325"/>
              <a:gd name="connsiteX92" fmla="*/ 1610055 w 6530408"/>
              <a:gd name="connsiteY92" fmla="*/ 5673643 h 5753325"/>
              <a:gd name="connsiteX93" fmla="*/ 1437641 w 6530408"/>
              <a:gd name="connsiteY93" fmla="*/ 5723266 h 5753325"/>
              <a:gd name="connsiteX94" fmla="*/ 1332869 w 6530408"/>
              <a:gd name="connsiteY94" fmla="*/ 5744752 h 5753325"/>
              <a:gd name="connsiteX95" fmla="*/ 1290525 w 6530408"/>
              <a:gd name="connsiteY95" fmla="*/ 5740036 h 5753325"/>
              <a:gd name="connsiteX96" fmla="*/ 1233107 w 6530408"/>
              <a:gd name="connsiteY96" fmla="*/ 5742106 h 5753325"/>
              <a:gd name="connsiteX97" fmla="*/ 1214532 w 6530408"/>
              <a:gd name="connsiteY97" fmla="*/ 5753325 h 5753325"/>
              <a:gd name="connsiteX98" fmla="*/ 1199955 w 6530408"/>
              <a:gd name="connsiteY98" fmla="*/ 5744831 h 5753325"/>
              <a:gd name="connsiteX99" fmla="*/ 1162337 w 6530408"/>
              <a:gd name="connsiteY99" fmla="*/ 5738048 h 5753325"/>
              <a:gd name="connsiteX100" fmla="*/ 1053457 w 6530408"/>
              <a:gd name="connsiteY100" fmla="*/ 5688676 h 5753325"/>
              <a:gd name="connsiteX101" fmla="*/ 1025798 w 6530408"/>
              <a:gd name="connsiteY101" fmla="*/ 5673166 h 5753325"/>
              <a:gd name="connsiteX102" fmla="*/ 947900 w 6530408"/>
              <a:gd name="connsiteY102" fmla="*/ 5657848 h 5753325"/>
              <a:gd name="connsiteX103" fmla="*/ 815627 w 6530408"/>
              <a:gd name="connsiteY103" fmla="*/ 5642557 h 5753325"/>
              <a:gd name="connsiteX104" fmla="*/ 788251 w 6530408"/>
              <a:gd name="connsiteY104" fmla="*/ 5637065 h 5753325"/>
              <a:gd name="connsiteX105" fmla="*/ 767822 w 6530408"/>
              <a:gd name="connsiteY105" fmla="*/ 5623450 h 5753325"/>
              <a:gd name="connsiteX106" fmla="*/ 765791 w 6530408"/>
              <a:gd name="connsiteY106" fmla="*/ 5612539 h 5753325"/>
              <a:gd name="connsiteX107" fmla="*/ 751230 w 6530408"/>
              <a:gd name="connsiteY107" fmla="*/ 5608092 h 5753325"/>
              <a:gd name="connsiteX108" fmla="*/ 748008 w 6530408"/>
              <a:gd name="connsiteY108" fmla="*/ 5605052 h 5753325"/>
              <a:gd name="connsiteX109" fmla="*/ 728871 w 6530408"/>
              <a:gd name="connsiteY109" fmla="*/ 5589469 h 5753325"/>
              <a:gd name="connsiteX110" fmla="*/ 671898 w 6530408"/>
              <a:gd name="connsiteY110" fmla="*/ 5602363 h 5753325"/>
              <a:gd name="connsiteX111" fmla="*/ 615065 w 6530408"/>
              <a:gd name="connsiteY111" fmla="*/ 5580257 h 5753325"/>
              <a:gd name="connsiteX112" fmla="*/ 355785 w 6530408"/>
              <a:gd name="connsiteY112" fmla="*/ 5514383 h 5753325"/>
              <a:gd name="connsiteX113" fmla="*/ 102269 w 6530408"/>
              <a:gd name="connsiteY113" fmla="*/ 5524347 h 5753325"/>
              <a:gd name="connsiteX114" fmla="*/ 13160 w 6530408"/>
              <a:gd name="connsiteY114" fmla="*/ 5514159 h 5753325"/>
              <a:gd name="connsiteX115" fmla="*/ 0 w 6530408"/>
              <a:gd name="connsiteY115" fmla="*/ 5511735 h 5753325"/>
              <a:gd name="connsiteX116" fmla="*/ 0 w 6530408"/>
              <a:gd name="connsiteY116" fmla="*/ 0 h 5753325"/>
              <a:gd name="connsiteX0" fmla="*/ 0 w 6506836"/>
              <a:gd name="connsiteY0" fmla="*/ 0 h 5753325"/>
              <a:gd name="connsiteX1" fmla="*/ 6438980 w 6506836"/>
              <a:gd name="connsiteY1" fmla="*/ 0 h 5753325"/>
              <a:gd name="connsiteX2" fmla="*/ 6439047 w 6506836"/>
              <a:gd name="connsiteY2" fmla="*/ 147 h 5753325"/>
              <a:gd name="connsiteX3" fmla="*/ 6443456 w 6506836"/>
              <a:gd name="connsiteY3" fmla="*/ 130105 h 5753325"/>
              <a:gd name="connsiteX4" fmla="*/ 6447632 w 6506836"/>
              <a:gd name="connsiteY4" fmla="*/ 170016 h 5753325"/>
              <a:gd name="connsiteX5" fmla="*/ 6465936 w 6506836"/>
              <a:gd name="connsiteY5" fmla="*/ 274847 h 5753325"/>
              <a:gd name="connsiteX6" fmla="*/ 6506836 w 6506836"/>
              <a:gd name="connsiteY6" fmla="*/ 331778 h 5753325"/>
              <a:gd name="connsiteX7" fmla="*/ 6488360 w 6506836"/>
              <a:gd name="connsiteY7" fmla="*/ 535865 h 5753325"/>
              <a:gd name="connsiteX8" fmla="*/ 6492864 w 6506836"/>
              <a:gd name="connsiteY8" fmla="*/ 615799 h 5753325"/>
              <a:gd name="connsiteX9" fmla="*/ 6459988 w 6506836"/>
              <a:gd name="connsiteY9" fmla="*/ 707628 h 5753325"/>
              <a:gd name="connsiteX10" fmla="*/ 6453989 w 6506836"/>
              <a:gd name="connsiteY10" fmla="*/ 711876 h 5753325"/>
              <a:gd name="connsiteX11" fmla="*/ 6453209 w 6506836"/>
              <a:gd name="connsiteY11" fmla="*/ 719127 h 5753325"/>
              <a:gd name="connsiteX12" fmla="*/ 6457662 w 6506836"/>
              <a:gd name="connsiteY12" fmla="*/ 723331 h 5753325"/>
              <a:gd name="connsiteX13" fmla="*/ 6447445 w 6506836"/>
              <a:gd name="connsiteY13" fmla="*/ 780003 h 5753325"/>
              <a:gd name="connsiteX14" fmla="*/ 6426552 w 6506836"/>
              <a:gd name="connsiteY14" fmla="*/ 845805 h 5753325"/>
              <a:gd name="connsiteX15" fmla="*/ 6434072 w 6506836"/>
              <a:gd name="connsiteY15" fmla="*/ 910733 h 5753325"/>
              <a:gd name="connsiteX16" fmla="*/ 6432570 w 6506836"/>
              <a:gd name="connsiteY16" fmla="*/ 983394 h 5753325"/>
              <a:gd name="connsiteX17" fmla="*/ 6431878 w 6506836"/>
              <a:gd name="connsiteY17" fmla="*/ 1026728 h 5753325"/>
              <a:gd name="connsiteX18" fmla="*/ 6414269 w 6506836"/>
              <a:gd name="connsiteY18" fmla="*/ 1151111 h 5753325"/>
              <a:gd name="connsiteX19" fmla="*/ 6371722 w 6506836"/>
              <a:gd name="connsiteY19" fmla="*/ 1318080 h 5753325"/>
              <a:gd name="connsiteX20" fmla="*/ 6356023 w 6506836"/>
              <a:gd name="connsiteY20" fmla="*/ 1356227 h 5753325"/>
              <a:gd name="connsiteX21" fmla="*/ 6356157 w 6506836"/>
              <a:gd name="connsiteY21" fmla="*/ 1361967 h 5753325"/>
              <a:gd name="connsiteX22" fmla="*/ 6350613 w 6506836"/>
              <a:gd name="connsiteY22" fmla="*/ 1393569 h 5753325"/>
              <a:gd name="connsiteX23" fmla="*/ 6357062 w 6506836"/>
              <a:gd name="connsiteY23" fmla="*/ 1444071 h 5753325"/>
              <a:gd name="connsiteX24" fmla="*/ 6364832 w 6506836"/>
              <a:gd name="connsiteY24" fmla="*/ 1478763 h 5753325"/>
              <a:gd name="connsiteX25" fmla="*/ 6369745 w 6506836"/>
              <a:gd name="connsiteY25" fmla="*/ 1495680 h 5753325"/>
              <a:gd name="connsiteX26" fmla="*/ 6370898 w 6506836"/>
              <a:gd name="connsiteY26" fmla="*/ 1513331 h 5753325"/>
              <a:gd name="connsiteX27" fmla="*/ 6368801 w 6506836"/>
              <a:gd name="connsiteY27" fmla="*/ 1527414 h 5753325"/>
              <a:gd name="connsiteX28" fmla="*/ 6359177 w 6506836"/>
              <a:gd name="connsiteY28" fmla="*/ 1639513 h 5753325"/>
              <a:gd name="connsiteX29" fmla="*/ 6299489 w 6506836"/>
              <a:gd name="connsiteY29" fmla="*/ 1784860 h 5753325"/>
              <a:gd name="connsiteX30" fmla="*/ 6267878 w 6506836"/>
              <a:gd name="connsiteY30" fmla="*/ 1858572 h 5753325"/>
              <a:gd name="connsiteX31" fmla="*/ 6251146 w 6506836"/>
              <a:gd name="connsiteY31" fmla="*/ 1926167 h 5753325"/>
              <a:gd name="connsiteX32" fmla="*/ 6210686 w 6506836"/>
              <a:gd name="connsiteY32" fmla="*/ 2014834 h 5753325"/>
              <a:gd name="connsiteX33" fmla="*/ 6106652 w 6506836"/>
              <a:gd name="connsiteY33" fmla="*/ 2150572 h 5753325"/>
              <a:gd name="connsiteX34" fmla="*/ 6097813 w 6506836"/>
              <a:gd name="connsiteY34" fmla="*/ 2172208 h 5753325"/>
              <a:gd name="connsiteX35" fmla="*/ 6095990 w 6506836"/>
              <a:gd name="connsiteY35" fmla="*/ 2181185 h 5753325"/>
              <a:gd name="connsiteX36" fmla="*/ 6090126 w 6506836"/>
              <a:gd name="connsiteY36" fmla="*/ 2192533 h 5753325"/>
              <a:gd name="connsiteX37" fmla="*/ 6089503 w 6506836"/>
              <a:gd name="connsiteY37" fmla="*/ 2192543 h 5753325"/>
              <a:gd name="connsiteX38" fmla="*/ 6084946 w 6506836"/>
              <a:gd name="connsiteY38" fmla="*/ 2203694 h 5753325"/>
              <a:gd name="connsiteX39" fmla="*/ 5987861 w 6506836"/>
              <a:gd name="connsiteY39" fmla="*/ 2304868 h 5753325"/>
              <a:gd name="connsiteX40" fmla="*/ 5973439 w 6506836"/>
              <a:gd name="connsiteY40" fmla="*/ 2385635 h 5753325"/>
              <a:gd name="connsiteX41" fmla="*/ 5916727 w 6506836"/>
              <a:gd name="connsiteY41" fmla="*/ 2458777 h 5753325"/>
              <a:gd name="connsiteX42" fmla="*/ 5856524 w 6506836"/>
              <a:gd name="connsiteY42" fmla="*/ 2583281 h 5753325"/>
              <a:gd name="connsiteX43" fmla="*/ 5838091 w 6506836"/>
              <a:gd name="connsiteY43" fmla="*/ 2753474 h 5753325"/>
              <a:gd name="connsiteX44" fmla="*/ 5777471 w 6506836"/>
              <a:gd name="connsiteY44" fmla="*/ 2901570 h 5753325"/>
              <a:gd name="connsiteX45" fmla="*/ 5723992 w 6506836"/>
              <a:gd name="connsiteY45" fmla="*/ 2998752 h 5753325"/>
              <a:gd name="connsiteX46" fmla="*/ 5557886 w 6506836"/>
              <a:gd name="connsiteY46" fmla="*/ 3329735 h 5753325"/>
              <a:gd name="connsiteX47" fmla="*/ 5471501 w 6506836"/>
              <a:gd name="connsiteY47" fmla="*/ 3462221 h 5753325"/>
              <a:gd name="connsiteX48" fmla="*/ 5465154 w 6506836"/>
              <a:gd name="connsiteY48" fmla="*/ 3541065 h 5753325"/>
              <a:gd name="connsiteX49" fmla="*/ 5437889 w 6506836"/>
              <a:gd name="connsiteY49" fmla="*/ 3559927 h 5753325"/>
              <a:gd name="connsiteX50" fmla="*/ 5432770 w 6506836"/>
              <a:gd name="connsiteY50" fmla="*/ 3562948 h 5753325"/>
              <a:gd name="connsiteX51" fmla="*/ 5406795 w 6506836"/>
              <a:gd name="connsiteY51" fmla="*/ 3578594 h 5753325"/>
              <a:gd name="connsiteX52" fmla="*/ 5381495 w 6506836"/>
              <a:gd name="connsiteY52" fmla="*/ 3599883 h 5753325"/>
              <a:gd name="connsiteX53" fmla="*/ 5363689 w 6506836"/>
              <a:gd name="connsiteY53" fmla="*/ 3633299 h 5753325"/>
              <a:gd name="connsiteX54" fmla="*/ 5291870 w 6506836"/>
              <a:gd name="connsiteY54" fmla="*/ 3799039 h 5753325"/>
              <a:gd name="connsiteX55" fmla="*/ 5241600 w 6506836"/>
              <a:gd name="connsiteY55" fmla="*/ 3894238 h 5753325"/>
              <a:gd name="connsiteX56" fmla="*/ 5211041 w 6506836"/>
              <a:gd name="connsiteY56" fmla="*/ 3924184 h 5753325"/>
              <a:gd name="connsiteX57" fmla="*/ 5176073 w 6506836"/>
              <a:gd name="connsiteY57" fmla="*/ 3970179 h 5753325"/>
              <a:gd name="connsiteX58" fmla="*/ 5172826 w 6506836"/>
              <a:gd name="connsiteY58" fmla="*/ 3991773 h 5753325"/>
              <a:gd name="connsiteX59" fmla="*/ 5157053 w 6506836"/>
              <a:gd name="connsiteY59" fmla="*/ 3997708 h 5753325"/>
              <a:gd name="connsiteX60" fmla="*/ 5127922 w 6506836"/>
              <a:gd name="connsiteY60" fmla="*/ 4022660 h 5753325"/>
              <a:gd name="connsiteX61" fmla="*/ 5020872 w 6506836"/>
              <a:gd name="connsiteY61" fmla="*/ 4075951 h 5753325"/>
              <a:gd name="connsiteX62" fmla="*/ 4991410 w 6506836"/>
              <a:gd name="connsiteY62" fmla="*/ 4087598 h 5753325"/>
              <a:gd name="connsiteX63" fmla="*/ 4930112 w 6506836"/>
              <a:gd name="connsiteY63" fmla="*/ 4138459 h 5753325"/>
              <a:gd name="connsiteX64" fmla="*/ 4834224 w 6506836"/>
              <a:gd name="connsiteY64" fmla="*/ 4231643 h 5753325"/>
              <a:gd name="connsiteX65" fmla="*/ 4812599 w 6506836"/>
              <a:gd name="connsiteY65" fmla="*/ 4249449 h 5753325"/>
              <a:gd name="connsiteX66" fmla="*/ 4789188 w 6506836"/>
              <a:gd name="connsiteY66" fmla="*/ 4256678 h 5753325"/>
              <a:gd name="connsiteX67" fmla="*/ 4779554 w 6506836"/>
              <a:gd name="connsiteY67" fmla="*/ 4251313 h 5753325"/>
              <a:gd name="connsiteX68" fmla="*/ 4766885 w 6506836"/>
              <a:gd name="connsiteY68" fmla="*/ 4259812 h 5753325"/>
              <a:gd name="connsiteX69" fmla="*/ 4762510 w 6506836"/>
              <a:gd name="connsiteY69" fmla="*/ 4260383 h 5753325"/>
              <a:gd name="connsiteX70" fmla="*/ 4738416 w 6506836"/>
              <a:gd name="connsiteY70" fmla="*/ 4265355 h 5753325"/>
              <a:gd name="connsiteX71" fmla="*/ 4712007 w 6506836"/>
              <a:gd name="connsiteY71" fmla="*/ 4317892 h 5753325"/>
              <a:gd name="connsiteX72" fmla="*/ 4658930 w 6506836"/>
              <a:gd name="connsiteY72" fmla="*/ 4348041 h 5753325"/>
              <a:gd name="connsiteX73" fmla="*/ 4443526 w 6506836"/>
              <a:gd name="connsiteY73" fmla="*/ 4507851 h 5753325"/>
              <a:gd name="connsiteX74" fmla="*/ 4289766 w 6506836"/>
              <a:gd name="connsiteY74" fmla="*/ 4711450 h 5753325"/>
              <a:gd name="connsiteX75" fmla="*/ 4150870 w 6506836"/>
              <a:gd name="connsiteY75" fmla="*/ 4818480 h 5753325"/>
              <a:gd name="connsiteX76" fmla="*/ 4006639 w 6506836"/>
              <a:gd name="connsiteY76" fmla="*/ 4933815 h 5753325"/>
              <a:gd name="connsiteX77" fmla="*/ 3298210 w 6506836"/>
              <a:gd name="connsiteY77" fmla="*/ 5070790 h 5753325"/>
              <a:gd name="connsiteX78" fmla="*/ 2947678 w 6506836"/>
              <a:gd name="connsiteY78" fmla="*/ 5117869 h 5753325"/>
              <a:gd name="connsiteX79" fmla="*/ 2822169 w 6506836"/>
              <a:gd name="connsiteY79" fmla="*/ 5129396 h 5753325"/>
              <a:gd name="connsiteX80" fmla="*/ 2538773 w 6506836"/>
              <a:gd name="connsiteY80" fmla="*/ 5313397 h 5753325"/>
              <a:gd name="connsiteX81" fmla="*/ 2014500 w 6506836"/>
              <a:gd name="connsiteY81" fmla="*/ 5519744 h 5753325"/>
              <a:gd name="connsiteX82" fmla="*/ 1934391 w 6506836"/>
              <a:gd name="connsiteY82" fmla="*/ 5591335 h 5753325"/>
              <a:gd name="connsiteX83" fmla="*/ 1892550 w 6506836"/>
              <a:gd name="connsiteY83" fmla="*/ 5649708 h 5753325"/>
              <a:gd name="connsiteX84" fmla="*/ 1854769 w 6506836"/>
              <a:gd name="connsiteY84" fmla="*/ 5647691 h 5753325"/>
              <a:gd name="connsiteX85" fmla="*/ 1809461 w 6506836"/>
              <a:gd name="connsiteY85" fmla="*/ 5648628 h 5753325"/>
              <a:gd name="connsiteX86" fmla="*/ 1745150 w 6506836"/>
              <a:gd name="connsiteY86" fmla="*/ 5693879 h 5753325"/>
              <a:gd name="connsiteX87" fmla="*/ 1713375 w 6506836"/>
              <a:gd name="connsiteY87" fmla="*/ 5684672 h 5753325"/>
              <a:gd name="connsiteX88" fmla="*/ 1707808 w 6506836"/>
              <a:gd name="connsiteY88" fmla="*/ 5682611 h 5753325"/>
              <a:gd name="connsiteX89" fmla="*/ 1679313 w 6506836"/>
              <a:gd name="connsiteY89" fmla="*/ 5672360 h 5753325"/>
              <a:gd name="connsiteX90" fmla="*/ 1646933 w 6506836"/>
              <a:gd name="connsiteY90" fmla="*/ 5666227 h 5753325"/>
              <a:gd name="connsiteX91" fmla="*/ 1610055 w 6506836"/>
              <a:gd name="connsiteY91" fmla="*/ 5673643 h 5753325"/>
              <a:gd name="connsiteX92" fmla="*/ 1437641 w 6506836"/>
              <a:gd name="connsiteY92" fmla="*/ 5723266 h 5753325"/>
              <a:gd name="connsiteX93" fmla="*/ 1332869 w 6506836"/>
              <a:gd name="connsiteY93" fmla="*/ 5744752 h 5753325"/>
              <a:gd name="connsiteX94" fmla="*/ 1290525 w 6506836"/>
              <a:gd name="connsiteY94" fmla="*/ 5740036 h 5753325"/>
              <a:gd name="connsiteX95" fmla="*/ 1233107 w 6506836"/>
              <a:gd name="connsiteY95" fmla="*/ 5742106 h 5753325"/>
              <a:gd name="connsiteX96" fmla="*/ 1214532 w 6506836"/>
              <a:gd name="connsiteY96" fmla="*/ 5753325 h 5753325"/>
              <a:gd name="connsiteX97" fmla="*/ 1199955 w 6506836"/>
              <a:gd name="connsiteY97" fmla="*/ 5744831 h 5753325"/>
              <a:gd name="connsiteX98" fmla="*/ 1162337 w 6506836"/>
              <a:gd name="connsiteY98" fmla="*/ 5738048 h 5753325"/>
              <a:gd name="connsiteX99" fmla="*/ 1053457 w 6506836"/>
              <a:gd name="connsiteY99" fmla="*/ 5688676 h 5753325"/>
              <a:gd name="connsiteX100" fmla="*/ 1025798 w 6506836"/>
              <a:gd name="connsiteY100" fmla="*/ 5673166 h 5753325"/>
              <a:gd name="connsiteX101" fmla="*/ 947900 w 6506836"/>
              <a:gd name="connsiteY101" fmla="*/ 5657848 h 5753325"/>
              <a:gd name="connsiteX102" fmla="*/ 815627 w 6506836"/>
              <a:gd name="connsiteY102" fmla="*/ 5642557 h 5753325"/>
              <a:gd name="connsiteX103" fmla="*/ 788251 w 6506836"/>
              <a:gd name="connsiteY103" fmla="*/ 5637065 h 5753325"/>
              <a:gd name="connsiteX104" fmla="*/ 767822 w 6506836"/>
              <a:gd name="connsiteY104" fmla="*/ 5623450 h 5753325"/>
              <a:gd name="connsiteX105" fmla="*/ 765791 w 6506836"/>
              <a:gd name="connsiteY105" fmla="*/ 5612539 h 5753325"/>
              <a:gd name="connsiteX106" fmla="*/ 751230 w 6506836"/>
              <a:gd name="connsiteY106" fmla="*/ 5608092 h 5753325"/>
              <a:gd name="connsiteX107" fmla="*/ 748008 w 6506836"/>
              <a:gd name="connsiteY107" fmla="*/ 5605052 h 5753325"/>
              <a:gd name="connsiteX108" fmla="*/ 728871 w 6506836"/>
              <a:gd name="connsiteY108" fmla="*/ 5589469 h 5753325"/>
              <a:gd name="connsiteX109" fmla="*/ 671898 w 6506836"/>
              <a:gd name="connsiteY109" fmla="*/ 5602363 h 5753325"/>
              <a:gd name="connsiteX110" fmla="*/ 615065 w 6506836"/>
              <a:gd name="connsiteY110" fmla="*/ 5580257 h 5753325"/>
              <a:gd name="connsiteX111" fmla="*/ 355785 w 6506836"/>
              <a:gd name="connsiteY111" fmla="*/ 5514383 h 5753325"/>
              <a:gd name="connsiteX112" fmla="*/ 102269 w 6506836"/>
              <a:gd name="connsiteY112" fmla="*/ 5524347 h 5753325"/>
              <a:gd name="connsiteX113" fmla="*/ 13160 w 6506836"/>
              <a:gd name="connsiteY113" fmla="*/ 5514159 h 5753325"/>
              <a:gd name="connsiteX114" fmla="*/ 0 w 6506836"/>
              <a:gd name="connsiteY114" fmla="*/ 5511735 h 5753325"/>
              <a:gd name="connsiteX115" fmla="*/ 0 w 6506836"/>
              <a:gd name="connsiteY115" fmla="*/ 0 h 5753325"/>
              <a:gd name="connsiteX0" fmla="*/ 0 w 6492864"/>
              <a:gd name="connsiteY0" fmla="*/ 0 h 5753325"/>
              <a:gd name="connsiteX1" fmla="*/ 6438980 w 6492864"/>
              <a:gd name="connsiteY1" fmla="*/ 0 h 5753325"/>
              <a:gd name="connsiteX2" fmla="*/ 6439047 w 6492864"/>
              <a:gd name="connsiteY2" fmla="*/ 147 h 5753325"/>
              <a:gd name="connsiteX3" fmla="*/ 6443456 w 6492864"/>
              <a:gd name="connsiteY3" fmla="*/ 130105 h 5753325"/>
              <a:gd name="connsiteX4" fmla="*/ 6447632 w 6492864"/>
              <a:gd name="connsiteY4" fmla="*/ 170016 h 5753325"/>
              <a:gd name="connsiteX5" fmla="*/ 6465936 w 6492864"/>
              <a:gd name="connsiteY5" fmla="*/ 274847 h 5753325"/>
              <a:gd name="connsiteX6" fmla="*/ 6488360 w 6492864"/>
              <a:gd name="connsiteY6" fmla="*/ 535865 h 5753325"/>
              <a:gd name="connsiteX7" fmla="*/ 6492864 w 6492864"/>
              <a:gd name="connsiteY7" fmla="*/ 615799 h 5753325"/>
              <a:gd name="connsiteX8" fmla="*/ 6459988 w 6492864"/>
              <a:gd name="connsiteY8" fmla="*/ 707628 h 5753325"/>
              <a:gd name="connsiteX9" fmla="*/ 6453989 w 6492864"/>
              <a:gd name="connsiteY9" fmla="*/ 711876 h 5753325"/>
              <a:gd name="connsiteX10" fmla="*/ 6453209 w 6492864"/>
              <a:gd name="connsiteY10" fmla="*/ 719127 h 5753325"/>
              <a:gd name="connsiteX11" fmla="*/ 6457662 w 6492864"/>
              <a:gd name="connsiteY11" fmla="*/ 723331 h 5753325"/>
              <a:gd name="connsiteX12" fmla="*/ 6447445 w 6492864"/>
              <a:gd name="connsiteY12" fmla="*/ 780003 h 5753325"/>
              <a:gd name="connsiteX13" fmla="*/ 6426552 w 6492864"/>
              <a:gd name="connsiteY13" fmla="*/ 845805 h 5753325"/>
              <a:gd name="connsiteX14" fmla="*/ 6434072 w 6492864"/>
              <a:gd name="connsiteY14" fmla="*/ 910733 h 5753325"/>
              <a:gd name="connsiteX15" fmla="*/ 6432570 w 6492864"/>
              <a:gd name="connsiteY15" fmla="*/ 983394 h 5753325"/>
              <a:gd name="connsiteX16" fmla="*/ 6431878 w 6492864"/>
              <a:gd name="connsiteY16" fmla="*/ 1026728 h 5753325"/>
              <a:gd name="connsiteX17" fmla="*/ 6414269 w 6492864"/>
              <a:gd name="connsiteY17" fmla="*/ 1151111 h 5753325"/>
              <a:gd name="connsiteX18" fmla="*/ 6371722 w 6492864"/>
              <a:gd name="connsiteY18" fmla="*/ 1318080 h 5753325"/>
              <a:gd name="connsiteX19" fmla="*/ 6356023 w 6492864"/>
              <a:gd name="connsiteY19" fmla="*/ 1356227 h 5753325"/>
              <a:gd name="connsiteX20" fmla="*/ 6356157 w 6492864"/>
              <a:gd name="connsiteY20" fmla="*/ 1361967 h 5753325"/>
              <a:gd name="connsiteX21" fmla="*/ 6350613 w 6492864"/>
              <a:gd name="connsiteY21" fmla="*/ 1393569 h 5753325"/>
              <a:gd name="connsiteX22" fmla="*/ 6357062 w 6492864"/>
              <a:gd name="connsiteY22" fmla="*/ 1444071 h 5753325"/>
              <a:gd name="connsiteX23" fmla="*/ 6364832 w 6492864"/>
              <a:gd name="connsiteY23" fmla="*/ 1478763 h 5753325"/>
              <a:gd name="connsiteX24" fmla="*/ 6369745 w 6492864"/>
              <a:gd name="connsiteY24" fmla="*/ 1495680 h 5753325"/>
              <a:gd name="connsiteX25" fmla="*/ 6370898 w 6492864"/>
              <a:gd name="connsiteY25" fmla="*/ 1513331 h 5753325"/>
              <a:gd name="connsiteX26" fmla="*/ 6368801 w 6492864"/>
              <a:gd name="connsiteY26" fmla="*/ 1527414 h 5753325"/>
              <a:gd name="connsiteX27" fmla="*/ 6359177 w 6492864"/>
              <a:gd name="connsiteY27" fmla="*/ 1639513 h 5753325"/>
              <a:gd name="connsiteX28" fmla="*/ 6299489 w 6492864"/>
              <a:gd name="connsiteY28" fmla="*/ 1784860 h 5753325"/>
              <a:gd name="connsiteX29" fmla="*/ 6267878 w 6492864"/>
              <a:gd name="connsiteY29" fmla="*/ 1858572 h 5753325"/>
              <a:gd name="connsiteX30" fmla="*/ 6251146 w 6492864"/>
              <a:gd name="connsiteY30" fmla="*/ 1926167 h 5753325"/>
              <a:gd name="connsiteX31" fmla="*/ 6210686 w 6492864"/>
              <a:gd name="connsiteY31" fmla="*/ 2014834 h 5753325"/>
              <a:gd name="connsiteX32" fmla="*/ 6106652 w 6492864"/>
              <a:gd name="connsiteY32" fmla="*/ 2150572 h 5753325"/>
              <a:gd name="connsiteX33" fmla="*/ 6097813 w 6492864"/>
              <a:gd name="connsiteY33" fmla="*/ 2172208 h 5753325"/>
              <a:gd name="connsiteX34" fmla="*/ 6095990 w 6492864"/>
              <a:gd name="connsiteY34" fmla="*/ 2181185 h 5753325"/>
              <a:gd name="connsiteX35" fmla="*/ 6090126 w 6492864"/>
              <a:gd name="connsiteY35" fmla="*/ 2192533 h 5753325"/>
              <a:gd name="connsiteX36" fmla="*/ 6089503 w 6492864"/>
              <a:gd name="connsiteY36" fmla="*/ 2192543 h 5753325"/>
              <a:gd name="connsiteX37" fmla="*/ 6084946 w 6492864"/>
              <a:gd name="connsiteY37" fmla="*/ 2203694 h 5753325"/>
              <a:gd name="connsiteX38" fmla="*/ 5987861 w 6492864"/>
              <a:gd name="connsiteY38" fmla="*/ 2304868 h 5753325"/>
              <a:gd name="connsiteX39" fmla="*/ 5973439 w 6492864"/>
              <a:gd name="connsiteY39" fmla="*/ 2385635 h 5753325"/>
              <a:gd name="connsiteX40" fmla="*/ 5916727 w 6492864"/>
              <a:gd name="connsiteY40" fmla="*/ 2458777 h 5753325"/>
              <a:gd name="connsiteX41" fmla="*/ 5856524 w 6492864"/>
              <a:gd name="connsiteY41" fmla="*/ 2583281 h 5753325"/>
              <a:gd name="connsiteX42" fmla="*/ 5838091 w 6492864"/>
              <a:gd name="connsiteY42" fmla="*/ 2753474 h 5753325"/>
              <a:gd name="connsiteX43" fmla="*/ 5777471 w 6492864"/>
              <a:gd name="connsiteY43" fmla="*/ 2901570 h 5753325"/>
              <a:gd name="connsiteX44" fmla="*/ 5723992 w 6492864"/>
              <a:gd name="connsiteY44" fmla="*/ 2998752 h 5753325"/>
              <a:gd name="connsiteX45" fmla="*/ 5557886 w 6492864"/>
              <a:gd name="connsiteY45" fmla="*/ 3329735 h 5753325"/>
              <a:gd name="connsiteX46" fmla="*/ 5471501 w 6492864"/>
              <a:gd name="connsiteY46" fmla="*/ 3462221 h 5753325"/>
              <a:gd name="connsiteX47" fmla="*/ 5465154 w 6492864"/>
              <a:gd name="connsiteY47" fmla="*/ 3541065 h 5753325"/>
              <a:gd name="connsiteX48" fmla="*/ 5437889 w 6492864"/>
              <a:gd name="connsiteY48" fmla="*/ 3559927 h 5753325"/>
              <a:gd name="connsiteX49" fmla="*/ 5432770 w 6492864"/>
              <a:gd name="connsiteY49" fmla="*/ 3562948 h 5753325"/>
              <a:gd name="connsiteX50" fmla="*/ 5406795 w 6492864"/>
              <a:gd name="connsiteY50" fmla="*/ 3578594 h 5753325"/>
              <a:gd name="connsiteX51" fmla="*/ 5381495 w 6492864"/>
              <a:gd name="connsiteY51" fmla="*/ 3599883 h 5753325"/>
              <a:gd name="connsiteX52" fmla="*/ 5363689 w 6492864"/>
              <a:gd name="connsiteY52" fmla="*/ 3633299 h 5753325"/>
              <a:gd name="connsiteX53" fmla="*/ 5291870 w 6492864"/>
              <a:gd name="connsiteY53" fmla="*/ 3799039 h 5753325"/>
              <a:gd name="connsiteX54" fmla="*/ 5241600 w 6492864"/>
              <a:gd name="connsiteY54" fmla="*/ 3894238 h 5753325"/>
              <a:gd name="connsiteX55" fmla="*/ 5211041 w 6492864"/>
              <a:gd name="connsiteY55" fmla="*/ 3924184 h 5753325"/>
              <a:gd name="connsiteX56" fmla="*/ 5176073 w 6492864"/>
              <a:gd name="connsiteY56" fmla="*/ 3970179 h 5753325"/>
              <a:gd name="connsiteX57" fmla="*/ 5172826 w 6492864"/>
              <a:gd name="connsiteY57" fmla="*/ 3991773 h 5753325"/>
              <a:gd name="connsiteX58" fmla="*/ 5157053 w 6492864"/>
              <a:gd name="connsiteY58" fmla="*/ 3997708 h 5753325"/>
              <a:gd name="connsiteX59" fmla="*/ 5127922 w 6492864"/>
              <a:gd name="connsiteY59" fmla="*/ 4022660 h 5753325"/>
              <a:gd name="connsiteX60" fmla="*/ 5020872 w 6492864"/>
              <a:gd name="connsiteY60" fmla="*/ 4075951 h 5753325"/>
              <a:gd name="connsiteX61" fmla="*/ 4991410 w 6492864"/>
              <a:gd name="connsiteY61" fmla="*/ 4087598 h 5753325"/>
              <a:gd name="connsiteX62" fmla="*/ 4930112 w 6492864"/>
              <a:gd name="connsiteY62" fmla="*/ 4138459 h 5753325"/>
              <a:gd name="connsiteX63" fmla="*/ 4834224 w 6492864"/>
              <a:gd name="connsiteY63" fmla="*/ 4231643 h 5753325"/>
              <a:gd name="connsiteX64" fmla="*/ 4812599 w 6492864"/>
              <a:gd name="connsiteY64" fmla="*/ 4249449 h 5753325"/>
              <a:gd name="connsiteX65" fmla="*/ 4789188 w 6492864"/>
              <a:gd name="connsiteY65" fmla="*/ 4256678 h 5753325"/>
              <a:gd name="connsiteX66" fmla="*/ 4779554 w 6492864"/>
              <a:gd name="connsiteY66" fmla="*/ 4251313 h 5753325"/>
              <a:gd name="connsiteX67" fmla="*/ 4766885 w 6492864"/>
              <a:gd name="connsiteY67" fmla="*/ 4259812 h 5753325"/>
              <a:gd name="connsiteX68" fmla="*/ 4762510 w 6492864"/>
              <a:gd name="connsiteY68" fmla="*/ 4260383 h 5753325"/>
              <a:gd name="connsiteX69" fmla="*/ 4738416 w 6492864"/>
              <a:gd name="connsiteY69" fmla="*/ 4265355 h 5753325"/>
              <a:gd name="connsiteX70" fmla="*/ 4712007 w 6492864"/>
              <a:gd name="connsiteY70" fmla="*/ 4317892 h 5753325"/>
              <a:gd name="connsiteX71" fmla="*/ 4658930 w 6492864"/>
              <a:gd name="connsiteY71" fmla="*/ 4348041 h 5753325"/>
              <a:gd name="connsiteX72" fmla="*/ 4443526 w 6492864"/>
              <a:gd name="connsiteY72" fmla="*/ 4507851 h 5753325"/>
              <a:gd name="connsiteX73" fmla="*/ 4289766 w 6492864"/>
              <a:gd name="connsiteY73" fmla="*/ 4711450 h 5753325"/>
              <a:gd name="connsiteX74" fmla="*/ 4150870 w 6492864"/>
              <a:gd name="connsiteY74" fmla="*/ 4818480 h 5753325"/>
              <a:gd name="connsiteX75" fmla="*/ 4006639 w 6492864"/>
              <a:gd name="connsiteY75" fmla="*/ 4933815 h 5753325"/>
              <a:gd name="connsiteX76" fmla="*/ 3298210 w 6492864"/>
              <a:gd name="connsiteY76" fmla="*/ 5070790 h 5753325"/>
              <a:gd name="connsiteX77" fmla="*/ 2947678 w 6492864"/>
              <a:gd name="connsiteY77" fmla="*/ 5117869 h 5753325"/>
              <a:gd name="connsiteX78" fmla="*/ 2822169 w 6492864"/>
              <a:gd name="connsiteY78" fmla="*/ 5129396 h 5753325"/>
              <a:gd name="connsiteX79" fmla="*/ 2538773 w 6492864"/>
              <a:gd name="connsiteY79" fmla="*/ 5313397 h 5753325"/>
              <a:gd name="connsiteX80" fmla="*/ 2014500 w 6492864"/>
              <a:gd name="connsiteY80" fmla="*/ 5519744 h 5753325"/>
              <a:gd name="connsiteX81" fmla="*/ 1934391 w 6492864"/>
              <a:gd name="connsiteY81" fmla="*/ 5591335 h 5753325"/>
              <a:gd name="connsiteX82" fmla="*/ 1892550 w 6492864"/>
              <a:gd name="connsiteY82" fmla="*/ 5649708 h 5753325"/>
              <a:gd name="connsiteX83" fmla="*/ 1854769 w 6492864"/>
              <a:gd name="connsiteY83" fmla="*/ 5647691 h 5753325"/>
              <a:gd name="connsiteX84" fmla="*/ 1809461 w 6492864"/>
              <a:gd name="connsiteY84" fmla="*/ 5648628 h 5753325"/>
              <a:gd name="connsiteX85" fmla="*/ 1745150 w 6492864"/>
              <a:gd name="connsiteY85" fmla="*/ 5693879 h 5753325"/>
              <a:gd name="connsiteX86" fmla="*/ 1713375 w 6492864"/>
              <a:gd name="connsiteY86" fmla="*/ 5684672 h 5753325"/>
              <a:gd name="connsiteX87" fmla="*/ 1707808 w 6492864"/>
              <a:gd name="connsiteY87" fmla="*/ 5682611 h 5753325"/>
              <a:gd name="connsiteX88" fmla="*/ 1679313 w 6492864"/>
              <a:gd name="connsiteY88" fmla="*/ 5672360 h 5753325"/>
              <a:gd name="connsiteX89" fmla="*/ 1646933 w 6492864"/>
              <a:gd name="connsiteY89" fmla="*/ 5666227 h 5753325"/>
              <a:gd name="connsiteX90" fmla="*/ 1610055 w 6492864"/>
              <a:gd name="connsiteY90" fmla="*/ 5673643 h 5753325"/>
              <a:gd name="connsiteX91" fmla="*/ 1437641 w 6492864"/>
              <a:gd name="connsiteY91" fmla="*/ 5723266 h 5753325"/>
              <a:gd name="connsiteX92" fmla="*/ 1332869 w 6492864"/>
              <a:gd name="connsiteY92" fmla="*/ 5744752 h 5753325"/>
              <a:gd name="connsiteX93" fmla="*/ 1290525 w 6492864"/>
              <a:gd name="connsiteY93" fmla="*/ 5740036 h 5753325"/>
              <a:gd name="connsiteX94" fmla="*/ 1233107 w 6492864"/>
              <a:gd name="connsiteY94" fmla="*/ 5742106 h 5753325"/>
              <a:gd name="connsiteX95" fmla="*/ 1214532 w 6492864"/>
              <a:gd name="connsiteY95" fmla="*/ 5753325 h 5753325"/>
              <a:gd name="connsiteX96" fmla="*/ 1199955 w 6492864"/>
              <a:gd name="connsiteY96" fmla="*/ 5744831 h 5753325"/>
              <a:gd name="connsiteX97" fmla="*/ 1162337 w 6492864"/>
              <a:gd name="connsiteY97" fmla="*/ 5738048 h 5753325"/>
              <a:gd name="connsiteX98" fmla="*/ 1053457 w 6492864"/>
              <a:gd name="connsiteY98" fmla="*/ 5688676 h 5753325"/>
              <a:gd name="connsiteX99" fmla="*/ 1025798 w 6492864"/>
              <a:gd name="connsiteY99" fmla="*/ 5673166 h 5753325"/>
              <a:gd name="connsiteX100" fmla="*/ 947900 w 6492864"/>
              <a:gd name="connsiteY100" fmla="*/ 5657848 h 5753325"/>
              <a:gd name="connsiteX101" fmla="*/ 815627 w 6492864"/>
              <a:gd name="connsiteY101" fmla="*/ 5642557 h 5753325"/>
              <a:gd name="connsiteX102" fmla="*/ 788251 w 6492864"/>
              <a:gd name="connsiteY102" fmla="*/ 5637065 h 5753325"/>
              <a:gd name="connsiteX103" fmla="*/ 767822 w 6492864"/>
              <a:gd name="connsiteY103" fmla="*/ 5623450 h 5753325"/>
              <a:gd name="connsiteX104" fmla="*/ 765791 w 6492864"/>
              <a:gd name="connsiteY104" fmla="*/ 5612539 h 5753325"/>
              <a:gd name="connsiteX105" fmla="*/ 751230 w 6492864"/>
              <a:gd name="connsiteY105" fmla="*/ 5608092 h 5753325"/>
              <a:gd name="connsiteX106" fmla="*/ 748008 w 6492864"/>
              <a:gd name="connsiteY106" fmla="*/ 5605052 h 5753325"/>
              <a:gd name="connsiteX107" fmla="*/ 728871 w 6492864"/>
              <a:gd name="connsiteY107" fmla="*/ 5589469 h 5753325"/>
              <a:gd name="connsiteX108" fmla="*/ 671898 w 6492864"/>
              <a:gd name="connsiteY108" fmla="*/ 5602363 h 5753325"/>
              <a:gd name="connsiteX109" fmla="*/ 615065 w 6492864"/>
              <a:gd name="connsiteY109" fmla="*/ 5580257 h 5753325"/>
              <a:gd name="connsiteX110" fmla="*/ 355785 w 6492864"/>
              <a:gd name="connsiteY110" fmla="*/ 5514383 h 5753325"/>
              <a:gd name="connsiteX111" fmla="*/ 102269 w 6492864"/>
              <a:gd name="connsiteY111" fmla="*/ 5524347 h 5753325"/>
              <a:gd name="connsiteX112" fmla="*/ 13160 w 6492864"/>
              <a:gd name="connsiteY112" fmla="*/ 5514159 h 5753325"/>
              <a:gd name="connsiteX113" fmla="*/ 0 w 6492864"/>
              <a:gd name="connsiteY113" fmla="*/ 5511735 h 5753325"/>
              <a:gd name="connsiteX114" fmla="*/ 0 w 6492864"/>
              <a:gd name="connsiteY114" fmla="*/ 0 h 5753325"/>
              <a:gd name="connsiteX0" fmla="*/ 0 w 6492864"/>
              <a:gd name="connsiteY0" fmla="*/ 0 h 5753325"/>
              <a:gd name="connsiteX1" fmla="*/ 6438980 w 6492864"/>
              <a:gd name="connsiteY1" fmla="*/ 0 h 5753325"/>
              <a:gd name="connsiteX2" fmla="*/ 6439047 w 6492864"/>
              <a:gd name="connsiteY2" fmla="*/ 147 h 5753325"/>
              <a:gd name="connsiteX3" fmla="*/ 6443456 w 6492864"/>
              <a:gd name="connsiteY3" fmla="*/ 130105 h 5753325"/>
              <a:gd name="connsiteX4" fmla="*/ 6447632 w 6492864"/>
              <a:gd name="connsiteY4" fmla="*/ 170016 h 5753325"/>
              <a:gd name="connsiteX5" fmla="*/ 6396598 w 6492864"/>
              <a:gd name="connsiteY5" fmla="*/ 274847 h 5753325"/>
              <a:gd name="connsiteX6" fmla="*/ 6488360 w 6492864"/>
              <a:gd name="connsiteY6" fmla="*/ 535865 h 5753325"/>
              <a:gd name="connsiteX7" fmla="*/ 6492864 w 6492864"/>
              <a:gd name="connsiteY7" fmla="*/ 615799 h 5753325"/>
              <a:gd name="connsiteX8" fmla="*/ 6459988 w 6492864"/>
              <a:gd name="connsiteY8" fmla="*/ 707628 h 5753325"/>
              <a:gd name="connsiteX9" fmla="*/ 6453989 w 6492864"/>
              <a:gd name="connsiteY9" fmla="*/ 711876 h 5753325"/>
              <a:gd name="connsiteX10" fmla="*/ 6453209 w 6492864"/>
              <a:gd name="connsiteY10" fmla="*/ 719127 h 5753325"/>
              <a:gd name="connsiteX11" fmla="*/ 6457662 w 6492864"/>
              <a:gd name="connsiteY11" fmla="*/ 723331 h 5753325"/>
              <a:gd name="connsiteX12" fmla="*/ 6447445 w 6492864"/>
              <a:gd name="connsiteY12" fmla="*/ 780003 h 5753325"/>
              <a:gd name="connsiteX13" fmla="*/ 6426552 w 6492864"/>
              <a:gd name="connsiteY13" fmla="*/ 845805 h 5753325"/>
              <a:gd name="connsiteX14" fmla="*/ 6434072 w 6492864"/>
              <a:gd name="connsiteY14" fmla="*/ 910733 h 5753325"/>
              <a:gd name="connsiteX15" fmla="*/ 6432570 w 6492864"/>
              <a:gd name="connsiteY15" fmla="*/ 983394 h 5753325"/>
              <a:gd name="connsiteX16" fmla="*/ 6431878 w 6492864"/>
              <a:gd name="connsiteY16" fmla="*/ 1026728 h 5753325"/>
              <a:gd name="connsiteX17" fmla="*/ 6414269 w 6492864"/>
              <a:gd name="connsiteY17" fmla="*/ 1151111 h 5753325"/>
              <a:gd name="connsiteX18" fmla="*/ 6371722 w 6492864"/>
              <a:gd name="connsiteY18" fmla="*/ 1318080 h 5753325"/>
              <a:gd name="connsiteX19" fmla="*/ 6356023 w 6492864"/>
              <a:gd name="connsiteY19" fmla="*/ 1356227 h 5753325"/>
              <a:gd name="connsiteX20" fmla="*/ 6356157 w 6492864"/>
              <a:gd name="connsiteY20" fmla="*/ 1361967 h 5753325"/>
              <a:gd name="connsiteX21" fmla="*/ 6350613 w 6492864"/>
              <a:gd name="connsiteY21" fmla="*/ 1393569 h 5753325"/>
              <a:gd name="connsiteX22" fmla="*/ 6357062 w 6492864"/>
              <a:gd name="connsiteY22" fmla="*/ 1444071 h 5753325"/>
              <a:gd name="connsiteX23" fmla="*/ 6364832 w 6492864"/>
              <a:gd name="connsiteY23" fmla="*/ 1478763 h 5753325"/>
              <a:gd name="connsiteX24" fmla="*/ 6369745 w 6492864"/>
              <a:gd name="connsiteY24" fmla="*/ 1495680 h 5753325"/>
              <a:gd name="connsiteX25" fmla="*/ 6370898 w 6492864"/>
              <a:gd name="connsiteY25" fmla="*/ 1513331 h 5753325"/>
              <a:gd name="connsiteX26" fmla="*/ 6368801 w 6492864"/>
              <a:gd name="connsiteY26" fmla="*/ 1527414 h 5753325"/>
              <a:gd name="connsiteX27" fmla="*/ 6359177 w 6492864"/>
              <a:gd name="connsiteY27" fmla="*/ 1639513 h 5753325"/>
              <a:gd name="connsiteX28" fmla="*/ 6299489 w 6492864"/>
              <a:gd name="connsiteY28" fmla="*/ 1784860 h 5753325"/>
              <a:gd name="connsiteX29" fmla="*/ 6267878 w 6492864"/>
              <a:gd name="connsiteY29" fmla="*/ 1858572 h 5753325"/>
              <a:gd name="connsiteX30" fmla="*/ 6251146 w 6492864"/>
              <a:gd name="connsiteY30" fmla="*/ 1926167 h 5753325"/>
              <a:gd name="connsiteX31" fmla="*/ 6210686 w 6492864"/>
              <a:gd name="connsiteY31" fmla="*/ 2014834 h 5753325"/>
              <a:gd name="connsiteX32" fmla="*/ 6106652 w 6492864"/>
              <a:gd name="connsiteY32" fmla="*/ 2150572 h 5753325"/>
              <a:gd name="connsiteX33" fmla="*/ 6097813 w 6492864"/>
              <a:gd name="connsiteY33" fmla="*/ 2172208 h 5753325"/>
              <a:gd name="connsiteX34" fmla="*/ 6095990 w 6492864"/>
              <a:gd name="connsiteY34" fmla="*/ 2181185 h 5753325"/>
              <a:gd name="connsiteX35" fmla="*/ 6090126 w 6492864"/>
              <a:gd name="connsiteY35" fmla="*/ 2192533 h 5753325"/>
              <a:gd name="connsiteX36" fmla="*/ 6089503 w 6492864"/>
              <a:gd name="connsiteY36" fmla="*/ 2192543 h 5753325"/>
              <a:gd name="connsiteX37" fmla="*/ 6084946 w 6492864"/>
              <a:gd name="connsiteY37" fmla="*/ 2203694 h 5753325"/>
              <a:gd name="connsiteX38" fmla="*/ 5987861 w 6492864"/>
              <a:gd name="connsiteY38" fmla="*/ 2304868 h 5753325"/>
              <a:gd name="connsiteX39" fmla="*/ 5973439 w 6492864"/>
              <a:gd name="connsiteY39" fmla="*/ 2385635 h 5753325"/>
              <a:gd name="connsiteX40" fmla="*/ 5916727 w 6492864"/>
              <a:gd name="connsiteY40" fmla="*/ 2458777 h 5753325"/>
              <a:gd name="connsiteX41" fmla="*/ 5856524 w 6492864"/>
              <a:gd name="connsiteY41" fmla="*/ 2583281 h 5753325"/>
              <a:gd name="connsiteX42" fmla="*/ 5838091 w 6492864"/>
              <a:gd name="connsiteY42" fmla="*/ 2753474 h 5753325"/>
              <a:gd name="connsiteX43" fmla="*/ 5777471 w 6492864"/>
              <a:gd name="connsiteY43" fmla="*/ 2901570 h 5753325"/>
              <a:gd name="connsiteX44" fmla="*/ 5723992 w 6492864"/>
              <a:gd name="connsiteY44" fmla="*/ 2998752 h 5753325"/>
              <a:gd name="connsiteX45" fmla="*/ 5557886 w 6492864"/>
              <a:gd name="connsiteY45" fmla="*/ 3329735 h 5753325"/>
              <a:gd name="connsiteX46" fmla="*/ 5471501 w 6492864"/>
              <a:gd name="connsiteY46" fmla="*/ 3462221 h 5753325"/>
              <a:gd name="connsiteX47" fmla="*/ 5465154 w 6492864"/>
              <a:gd name="connsiteY47" fmla="*/ 3541065 h 5753325"/>
              <a:gd name="connsiteX48" fmla="*/ 5437889 w 6492864"/>
              <a:gd name="connsiteY48" fmla="*/ 3559927 h 5753325"/>
              <a:gd name="connsiteX49" fmla="*/ 5432770 w 6492864"/>
              <a:gd name="connsiteY49" fmla="*/ 3562948 h 5753325"/>
              <a:gd name="connsiteX50" fmla="*/ 5406795 w 6492864"/>
              <a:gd name="connsiteY50" fmla="*/ 3578594 h 5753325"/>
              <a:gd name="connsiteX51" fmla="*/ 5381495 w 6492864"/>
              <a:gd name="connsiteY51" fmla="*/ 3599883 h 5753325"/>
              <a:gd name="connsiteX52" fmla="*/ 5363689 w 6492864"/>
              <a:gd name="connsiteY52" fmla="*/ 3633299 h 5753325"/>
              <a:gd name="connsiteX53" fmla="*/ 5291870 w 6492864"/>
              <a:gd name="connsiteY53" fmla="*/ 3799039 h 5753325"/>
              <a:gd name="connsiteX54" fmla="*/ 5241600 w 6492864"/>
              <a:gd name="connsiteY54" fmla="*/ 3894238 h 5753325"/>
              <a:gd name="connsiteX55" fmla="*/ 5211041 w 6492864"/>
              <a:gd name="connsiteY55" fmla="*/ 3924184 h 5753325"/>
              <a:gd name="connsiteX56" fmla="*/ 5176073 w 6492864"/>
              <a:gd name="connsiteY56" fmla="*/ 3970179 h 5753325"/>
              <a:gd name="connsiteX57" fmla="*/ 5172826 w 6492864"/>
              <a:gd name="connsiteY57" fmla="*/ 3991773 h 5753325"/>
              <a:gd name="connsiteX58" fmla="*/ 5157053 w 6492864"/>
              <a:gd name="connsiteY58" fmla="*/ 3997708 h 5753325"/>
              <a:gd name="connsiteX59" fmla="*/ 5127922 w 6492864"/>
              <a:gd name="connsiteY59" fmla="*/ 4022660 h 5753325"/>
              <a:gd name="connsiteX60" fmla="*/ 5020872 w 6492864"/>
              <a:gd name="connsiteY60" fmla="*/ 4075951 h 5753325"/>
              <a:gd name="connsiteX61" fmla="*/ 4991410 w 6492864"/>
              <a:gd name="connsiteY61" fmla="*/ 4087598 h 5753325"/>
              <a:gd name="connsiteX62" fmla="*/ 4930112 w 6492864"/>
              <a:gd name="connsiteY62" fmla="*/ 4138459 h 5753325"/>
              <a:gd name="connsiteX63" fmla="*/ 4834224 w 6492864"/>
              <a:gd name="connsiteY63" fmla="*/ 4231643 h 5753325"/>
              <a:gd name="connsiteX64" fmla="*/ 4812599 w 6492864"/>
              <a:gd name="connsiteY64" fmla="*/ 4249449 h 5753325"/>
              <a:gd name="connsiteX65" fmla="*/ 4789188 w 6492864"/>
              <a:gd name="connsiteY65" fmla="*/ 4256678 h 5753325"/>
              <a:gd name="connsiteX66" fmla="*/ 4779554 w 6492864"/>
              <a:gd name="connsiteY66" fmla="*/ 4251313 h 5753325"/>
              <a:gd name="connsiteX67" fmla="*/ 4766885 w 6492864"/>
              <a:gd name="connsiteY67" fmla="*/ 4259812 h 5753325"/>
              <a:gd name="connsiteX68" fmla="*/ 4762510 w 6492864"/>
              <a:gd name="connsiteY68" fmla="*/ 4260383 h 5753325"/>
              <a:gd name="connsiteX69" fmla="*/ 4738416 w 6492864"/>
              <a:gd name="connsiteY69" fmla="*/ 4265355 h 5753325"/>
              <a:gd name="connsiteX70" fmla="*/ 4712007 w 6492864"/>
              <a:gd name="connsiteY70" fmla="*/ 4317892 h 5753325"/>
              <a:gd name="connsiteX71" fmla="*/ 4658930 w 6492864"/>
              <a:gd name="connsiteY71" fmla="*/ 4348041 h 5753325"/>
              <a:gd name="connsiteX72" fmla="*/ 4443526 w 6492864"/>
              <a:gd name="connsiteY72" fmla="*/ 4507851 h 5753325"/>
              <a:gd name="connsiteX73" fmla="*/ 4289766 w 6492864"/>
              <a:gd name="connsiteY73" fmla="*/ 4711450 h 5753325"/>
              <a:gd name="connsiteX74" fmla="*/ 4150870 w 6492864"/>
              <a:gd name="connsiteY74" fmla="*/ 4818480 h 5753325"/>
              <a:gd name="connsiteX75" fmla="*/ 4006639 w 6492864"/>
              <a:gd name="connsiteY75" fmla="*/ 4933815 h 5753325"/>
              <a:gd name="connsiteX76" fmla="*/ 3298210 w 6492864"/>
              <a:gd name="connsiteY76" fmla="*/ 5070790 h 5753325"/>
              <a:gd name="connsiteX77" fmla="*/ 2947678 w 6492864"/>
              <a:gd name="connsiteY77" fmla="*/ 5117869 h 5753325"/>
              <a:gd name="connsiteX78" fmla="*/ 2822169 w 6492864"/>
              <a:gd name="connsiteY78" fmla="*/ 5129396 h 5753325"/>
              <a:gd name="connsiteX79" fmla="*/ 2538773 w 6492864"/>
              <a:gd name="connsiteY79" fmla="*/ 5313397 h 5753325"/>
              <a:gd name="connsiteX80" fmla="*/ 2014500 w 6492864"/>
              <a:gd name="connsiteY80" fmla="*/ 5519744 h 5753325"/>
              <a:gd name="connsiteX81" fmla="*/ 1934391 w 6492864"/>
              <a:gd name="connsiteY81" fmla="*/ 5591335 h 5753325"/>
              <a:gd name="connsiteX82" fmla="*/ 1892550 w 6492864"/>
              <a:gd name="connsiteY82" fmla="*/ 5649708 h 5753325"/>
              <a:gd name="connsiteX83" fmla="*/ 1854769 w 6492864"/>
              <a:gd name="connsiteY83" fmla="*/ 5647691 h 5753325"/>
              <a:gd name="connsiteX84" fmla="*/ 1809461 w 6492864"/>
              <a:gd name="connsiteY84" fmla="*/ 5648628 h 5753325"/>
              <a:gd name="connsiteX85" fmla="*/ 1745150 w 6492864"/>
              <a:gd name="connsiteY85" fmla="*/ 5693879 h 5753325"/>
              <a:gd name="connsiteX86" fmla="*/ 1713375 w 6492864"/>
              <a:gd name="connsiteY86" fmla="*/ 5684672 h 5753325"/>
              <a:gd name="connsiteX87" fmla="*/ 1707808 w 6492864"/>
              <a:gd name="connsiteY87" fmla="*/ 5682611 h 5753325"/>
              <a:gd name="connsiteX88" fmla="*/ 1679313 w 6492864"/>
              <a:gd name="connsiteY88" fmla="*/ 5672360 h 5753325"/>
              <a:gd name="connsiteX89" fmla="*/ 1646933 w 6492864"/>
              <a:gd name="connsiteY89" fmla="*/ 5666227 h 5753325"/>
              <a:gd name="connsiteX90" fmla="*/ 1610055 w 6492864"/>
              <a:gd name="connsiteY90" fmla="*/ 5673643 h 5753325"/>
              <a:gd name="connsiteX91" fmla="*/ 1437641 w 6492864"/>
              <a:gd name="connsiteY91" fmla="*/ 5723266 h 5753325"/>
              <a:gd name="connsiteX92" fmla="*/ 1332869 w 6492864"/>
              <a:gd name="connsiteY92" fmla="*/ 5744752 h 5753325"/>
              <a:gd name="connsiteX93" fmla="*/ 1290525 w 6492864"/>
              <a:gd name="connsiteY93" fmla="*/ 5740036 h 5753325"/>
              <a:gd name="connsiteX94" fmla="*/ 1233107 w 6492864"/>
              <a:gd name="connsiteY94" fmla="*/ 5742106 h 5753325"/>
              <a:gd name="connsiteX95" fmla="*/ 1214532 w 6492864"/>
              <a:gd name="connsiteY95" fmla="*/ 5753325 h 5753325"/>
              <a:gd name="connsiteX96" fmla="*/ 1199955 w 6492864"/>
              <a:gd name="connsiteY96" fmla="*/ 5744831 h 5753325"/>
              <a:gd name="connsiteX97" fmla="*/ 1162337 w 6492864"/>
              <a:gd name="connsiteY97" fmla="*/ 5738048 h 5753325"/>
              <a:gd name="connsiteX98" fmla="*/ 1053457 w 6492864"/>
              <a:gd name="connsiteY98" fmla="*/ 5688676 h 5753325"/>
              <a:gd name="connsiteX99" fmla="*/ 1025798 w 6492864"/>
              <a:gd name="connsiteY99" fmla="*/ 5673166 h 5753325"/>
              <a:gd name="connsiteX100" fmla="*/ 947900 w 6492864"/>
              <a:gd name="connsiteY100" fmla="*/ 5657848 h 5753325"/>
              <a:gd name="connsiteX101" fmla="*/ 815627 w 6492864"/>
              <a:gd name="connsiteY101" fmla="*/ 5642557 h 5753325"/>
              <a:gd name="connsiteX102" fmla="*/ 788251 w 6492864"/>
              <a:gd name="connsiteY102" fmla="*/ 5637065 h 5753325"/>
              <a:gd name="connsiteX103" fmla="*/ 767822 w 6492864"/>
              <a:gd name="connsiteY103" fmla="*/ 5623450 h 5753325"/>
              <a:gd name="connsiteX104" fmla="*/ 765791 w 6492864"/>
              <a:gd name="connsiteY104" fmla="*/ 5612539 h 5753325"/>
              <a:gd name="connsiteX105" fmla="*/ 751230 w 6492864"/>
              <a:gd name="connsiteY105" fmla="*/ 5608092 h 5753325"/>
              <a:gd name="connsiteX106" fmla="*/ 748008 w 6492864"/>
              <a:gd name="connsiteY106" fmla="*/ 5605052 h 5753325"/>
              <a:gd name="connsiteX107" fmla="*/ 728871 w 6492864"/>
              <a:gd name="connsiteY107" fmla="*/ 5589469 h 5753325"/>
              <a:gd name="connsiteX108" fmla="*/ 671898 w 6492864"/>
              <a:gd name="connsiteY108" fmla="*/ 5602363 h 5753325"/>
              <a:gd name="connsiteX109" fmla="*/ 615065 w 6492864"/>
              <a:gd name="connsiteY109" fmla="*/ 5580257 h 5753325"/>
              <a:gd name="connsiteX110" fmla="*/ 355785 w 6492864"/>
              <a:gd name="connsiteY110" fmla="*/ 5514383 h 5753325"/>
              <a:gd name="connsiteX111" fmla="*/ 102269 w 6492864"/>
              <a:gd name="connsiteY111" fmla="*/ 5524347 h 5753325"/>
              <a:gd name="connsiteX112" fmla="*/ 13160 w 6492864"/>
              <a:gd name="connsiteY112" fmla="*/ 5514159 h 5753325"/>
              <a:gd name="connsiteX113" fmla="*/ 0 w 6492864"/>
              <a:gd name="connsiteY113" fmla="*/ 5511735 h 5753325"/>
              <a:gd name="connsiteX114" fmla="*/ 0 w 6492864"/>
              <a:gd name="connsiteY114" fmla="*/ 0 h 5753325"/>
              <a:gd name="connsiteX0" fmla="*/ 0 w 6492864"/>
              <a:gd name="connsiteY0" fmla="*/ 0 h 5753325"/>
              <a:gd name="connsiteX1" fmla="*/ 6438980 w 6492864"/>
              <a:gd name="connsiteY1" fmla="*/ 0 h 5753325"/>
              <a:gd name="connsiteX2" fmla="*/ 6439047 w 6492864"/>
              <a:gd name="connsiteY2" fmla="*/ 147 h 5753325"/>
              <a:gd name="connsiteX3" fmla="*/ 6443456 w 6492864"/>
              <a:gd name="connsiteY3" fmla="*/ 130105 h 5753325"/>
              <a:gd name="connsiteX4" fmla="*/ 6447632 w 6492864"/>
              <a:gd name="connsiteY4" fmla="*/ 170016 h 5753325"/>
              <a:gd name="connsiteX5" fmla="*/ 6396598 w 6492864"/>
              <a:gd name="connsiteY5" fmla="*/ 274847 h 5753325"/>
              <a:gd name="connsiteX6" fmla="*/ 6375685 w 6492864"/>
              <a:gd name="connsiteY6" fmla="*/ 535865 h 5753325"/>
              <a:gd name="connsiteX7" fmla="*/ 6492864 w 6492864"/>
              <a:gd name="connsiteY7" fmla="*/ 615799 h 5753325"/>
              <a:gd name="connsiteX8" fmla="*/ 6459988 w 6492864"/>
              <a:gd name="connsiteY8" fmla="*/ 707628 h 5753325"/>
              <a:gd name="connsiteX9" fmla="*/ 6453989 w 6492864"/>
              <a:gd name="connsiteY9" fmla="*/ 711876 h 5753325"/>
              <a:gd name="connsiteX10" fmla="*/ 6453209 w 6492864"/>
              <a:gd name="connsiteY10" fmla="*/ 719127 h 5753325"/>
              <a:gd name="connsiteX11" fmla="*/ 6457662 w 6492864"/>
              <a:gd name="connsiteY11" fmla="*/ 723331 h 5753325"/>
              <a:gd name="connsiteX12" fmla="*/ 6447445 w 6492864"/>
              <a:gd name="connsiteY12" fmla="*/ 780003 h 5753325"/>
              <a:gd name="connsiteX13" fmla="*/ 6426552 w 6492864"/>
              <a:gd name="connsiteY13" fmla="*/ 845805 h 5753325"/>
              <a:gd name="connsiteX14" fmla="*/ 6434072 w 6492864"/>
              <a:gd name="connsiteY14" fmla="*/ 910733 h 5753325"/>
              <a:gd name="connsiteX15" fmla="*/ 6432570 w 6492864"/>
              <a:gd name="connsiteY15" fmla="*/ 983394 h 5753325"/>
              <a:gd name="connsiteX16" fmla="*/ 6431878 w 6492864"/>
              <a:gd name="connsiteY16" fmla="*/ 1026728 h 5753325"/>
              <a:gd name="connsiteX17" fmla="*/ 6414269 w 6492864"/>
              <a:gd name="connsiteY17" fmla="*/ 1151111 h 5753325"/>
              <a:gd name="connsiteX18" fmla="*/ 6371722 w 6492864"/>
              <a:gd name="connsiteY18" fmla="*/ 1318080 h 5753325"/>
              <a:gd name="connsiteX19" fmla="*/ 6356023 w 6492864"/>
              <a:gd name="connsiteY19" fmla="*/ 1356227 h 5753325"/>
              <a:gd name="connsiteX20" fmla="*/ 6356157 w 6492864"/>
              <a:gd name="connsiteY20" fmla="*/ 1361967 h 5753325"/>
              <a:gd name="connsiteX21" fmla="*/ 6350613 w 6492864"/>
              <a:gd name="connsiteY21" fmla="*/ 1393569 h 5753325"/>
              <a:gd name="connsiteX22" fmla="*/ 6357062 w 6492864"/>
              <a:gd name="connsiteY22" fmla="*/ 1444071 h 5753325"/>
              <a:gd name="connsiteX23" fmla="*/ 6364832 w 6492864"/>
              <a:gd name="connsiteY23" fmla="*/ 1478763 h 5753325"/>
              <a:gd name="connsiteX24" fmla="*/ 6369745 w 6492864"/>
              <a:gd name="connsiteY24" fmla="*/ 1495680 h 5753325"/>
              <a:gd name="connsiteX25" fmla="*/ 6370898 w 6492864"/>
              <a:gd name="connsiteY25" fmla="*/ 1513331 h 5753325"/>
              <a:gd name="connsiteX26" fmla="*/ 6368801 w 6492864"/>
              <a:gd name="connsiteY26" fmla="*/ 1527414 h 5753325"/>
              <a:gd name="connsiteX27" fmla="*/ 6359177 w 6492864"/>
              <a:gd name="connsiteY27" fmla="*/ 1639513 h 5753325"/>
              <a:gd name="connsiteX28" fmla="*/ 6299489 w 6492864"/>
              <a:gd name="connsiteY28" fmla="*/ 1784860 h 5753325"/>
              <a:gd name="connsiteX29" fmla="*/ 6267878 w 6492864"/>
              <a:gd name="connsiteY29" fmla="*/ 1858572 h 5753325"/>
              <a:gd name="connsiteX30" fmla="*/ 6251146 w 6492864"/>
              <a:gd name="connsiteY30" fmla="*/ 1926167 h 5753325"/>
              <a:gd name="connsiteX31" fmla="*/ 6210686 w 6492864"/>
              <a:gd name="connsiteY31" fmla="*/ 2014834 h 5753325"/>
              <a:gd name="connsiteX32" fmla="*/ 6106652 w 6492864"/>
              <a:gd name="connsiteY32" fmla="*/ 2150572 h 5753325"/>
              <a:gd name="connsiteX33" fmla="*/ 6097813 w 6492864"/>
              <a:gd name="connsiteY33" fmla="*/ 2172208 h 5753325"/>
              <a:gd name="connsiteX34" fmla="*/ 6095990 w 6492864"/>
              <a:gd name="connsiteY34" fmla="*/ 2181185 h 5753325"/>
              <a:gd name="connsiteX35" fmla="*/ 6090126 w 6492864"/>
              <a:gd name="connsiteY35" fmla="*/ 2192533 h 5753325"/>
              <a:gd name="connsiteX36" fmla="*/ 6089503 w 6492864"/>
              <a:gd name="connsiteY36" fmla="*/ 2192543 h 5753325"/>
              <a:gd name="connsiteX37" fmla="*/ 6084946 w 6492864"/>
              <a:gd name="connsiteY37" fmla="*/ 2203694 h 5753325"/>
              <a:gd name="connsiteX38" fmla="*/ 5987861 w 6492864"/>
              <a:gd name="connsiteY38" fmla="*/ 2304868 h 5753325"/>
              <a:gd name="connsiteX39" fmla="*/ 5973439 w 6492864"/>
              <a:gd name="connsiteY39" fmla="*/ 2385635 h 5753325"/>
              <a:gd name="connsiteX40" fmla="*/ 5916727 w 6492864"/>
              <a:gd name="connsiteY40" fmla="*/ 2458777 h 5753325"/>
              <a:gd name="connsiteX41" fmla="*/ 5856524 w 6492864"/>
              <a:gd name="connsiteY41" fmla="*/ 2583281 h 5753325"/>
              <a:gd name="connsiteX42" fmla="*/ 5838091 w 6492864"/>
              <a:gd name="connsiteY42" fmla="*/ 2753474 h 5753325"/>
              <a:gd name="connsiteX43" fmla="*/ 5777471 w 6492864"/>
              <a:gd name="connsiteY43" fmla="*/ 2901570 h 5753325"/>
              <a:gd name="connsiteX44" fmla="*/ 5723992 w 6492864"/>
              <a:gd name="connsiteY44" fmla="*/ 2998752 h 5753325"/>
              <a:gd name="connsiteX45" fmla="*/ 5557886 w 6492864"/>
              <a:gd name="connsiteY45" fmla="*/ 3329735 h 5753325"/>
              <a:gd name="connsiteX46" fmla="*/ 5471501 w 6492864"/>
              <a:gd name="connsiteY46" fmla="*/ 3462221 h 5753325"/>
              <a:gd name="connsiteX47" fmla="*/ 5465154 w 6492864"/>
              <a:gd name="connsiteY47" fmla="*/ 3541065 h 5753325"/>
              <a:gd name="connsiteX48" fmla="*/ 5437889 w 6492864"/>
              <a:gd name="connsiteY48" fmla="*/ 3559927 h 5753325"/>
              <a:gd name="connsiteX49" fmla="*/ 5432770 w 6492864"/>
              <a:gd name="connsiteY49" fmla="*/ 3562948 h 5753325"/>
              <a:gd name="connsiteX50" fmla="*/ 5406795 w 6492864"/>
              <a:gd name="connsiteY50" fmla="*/ 3578594 h 5753325"/>
              <a:gd name="connsiteX51" fmla="*/ 5381495 w 6492864"/>
              <a:gd name="connsiteY51" fmla="*/ 3599883 h 5753325"/>
              <a:gd name="connsiteX52" fmla="*/ 5363689 w 6492864"/>
              <a:gd name="connsiteY52" fmla="*/ 3633299 h 5753325"/>
              <a:gd name="connsiteX53" fmla="*/ 5291870 w 6492864"/>
              <a:gd name="connsiteY53" fmla="*/ 3799039 h 5753325"/>
              <a:gd name="connsiteX54" fmla="*/ 5241600 w 6492864"/>
              <a:gd name="connsiteY54" fmla="*/ 3894238 h 5753325"/>
              <a:gd name="connsiteX55" fmla="*/ 5211041 w 6492864"/>
              <a:gd name="connsiteY55" fmla="*/ 3924184 h 5753325"/>
              <a:gd name="connsiteX56" fmla="*/ 5176073 w 6492864"/>
              <a:gd name="connsiteY56" fmla="*/ 3970179 h 5753325"/>
              <a:gd name="connsiteX57" fmla="*/ 5172826 w 6492864"/>
              <a:gd name="connsiteY57" fmla="*/ 3991773 h 5753325"/>
              <a:gd name="connsiteX58" fmla="*/ 5157053 w 6492864"/>
              <a:gd name="connsiteY58" fmla="*/ 3997708 h 5753325"/>
              <a:gd name="connsiteX59" fmla="*/ 5127922 w 6492864"/>
              <a:gd name="connsiteY59" fmla="*/ 4022660 h 5753325"/>
              <a:gd name="connsiteX60" fmla="*/ 5020872 w 6492864"/>
              <a:gd name="connsiteY60" fmla="*/ 4075951 h 5753325"/>
              <a:gd name="connsiteX61" fmla="*/ 4991410 w 6492864"/>
              <a:gd name="connsiteY61" fmla="*/ 4087598 h 5753325"/>
              <a:gd name="connsiteX62" fmla="*/ 4930112 w 6492864"/>
              <a:gd name="connsiteY62" fmla="*/ 4138459 h 5753325"/>
              <a:gd name="connsiteX63" fmla="*/ 4834224 w 6492864"/>
              <a:gd name="connsiteY63" fmla="*/ 4231643 h 5753325"/>
              <a:gd name="connsiteX64" fmla="*/ 4812599 w 6492864"/>
              <a:gd name="connsiteY64" fmla="*/ 4249449 h 5753325"/>
              <a:gd name="connsiteX65" fmla="*/ 4789188 w 6492864"/>
              <a:gd name="connsiteY65" fmla="*/ 4256678 h 5753325"/>
              <a:gd name="connsiteX66" fmla="*/ 4779554 w 6492864"/>
              <a:gd name="connsiteY66" fmla="*/ 4251313 h 5753325"/>
              <a:gd name="connsiteX67" fmla="*/ 4766885 w 6492864"/>
              <a:gd name="connsiteY67" fmla="*/ 4259812 h 5753325"/>
              <a:gd name="connsiteX68" fmla="*/ 4762510 w 6492864"/>
              <a:gd name="connsiteY68" fmla="*/ 4260383 h 5753325"/>
              <a:gd name="connsiteX69" fmla="*/ 4738416 w 6492864"/>
              <a:gd name="connsiteY69" fmla="*/ 4265355 h 5753325"/>
              <a:gd name="connsiteX70" fmla="*/ 4712007 w 6492864"/>
              <a:gd name="connsiteY70" fmla="*/ 4317892 h 5753325"/>
              <a:gd name="connsiteX71" fmla="*/ 4658930 w 6492864"/>
              <a:gd name="connsiteY71" fmla="*/ 4348041 h 5753325"/>
              <a:gd name="connsiteX72" fmla="*/ 4443526 w 6492864"/>
              <a:gd name="connsiteY72" fmla="*/ 4507851 h 5753325"/>
              <a:gd name="connsiteX73" fmla="*/ 4289766 w 6492864"/>
              <a:gd name="connsiteY73" fmla="*/ 4711450 h 5753325"/>
              <a:gd name="connsiteX74" fmla="*/ 4150870 w 6492864"/>
              <a:gd name="connsiteY74" fmla="*/ 4818480 h 5753325"/>
              <a:gd name="connsiteX75" fmla="*/ 4006639 w 6492864"/>
              <a:gd name="connsiteY75" fmla="*/ 4933815 h 5753325"/>
              <a:gd name="connsiteX76" fmla="*/ 3298210 w 6492864"/>
              <a:gd name="connsiteY76" fmla="*/ 5070790 h 5753325"/>
              <a:gd name="connsiteX77" fmla="*/ 2947678 w 6492864"/>
              <a:gd name="connsiteY77" fmla="*/ 5117869 h 5753325"/>
              <a:gd name="connsiteX78" fmla="*/ 2822169 w 6492864"/>
              <a:gd name="connsiteY78" fmla="*/ 5129396 h 5753325"/>
              <a:gd name="connsiteX79" fmla="*/ 2538773 w 6492864"/>
              <a:gd name="connsiteY79" fmla="*/ 5313397 h 5753325"/>
              <a:gd name="connsiteX80" fmla="*/ 2014500 w 6492864"/>
              <a:gd name="connsiteY80" fmla="*/ 5519744 h 5753325"/>
              <a:gd name="connsiteX81" fmla="*/ 1934391 w 6492864"/>
              <a:gd name="connsiteY81" fmla="*/ 5591335 h 5753325"/>
              <a:gd name="connsiteX82" fmla="*/ 1892550 w 6492864"/>
              <a:gd name="connsiteY82" fmla="*/ 5649708 h 5753325"/>
              <a:gd name="connsiteX83" fmla="*/ 1854769 w 6492864"/>
              <a:gd name="connsiteY83" fmla="*/ 5647691 h 5753325"/>
              <a:gd name="connsiteX84" fmla="*/ 1809461 w 6492864"/>
              <a:gd name="connsiteY84" fmla="*/ 5648628 h 5753325"/>
              <a:gd name="connsiteX85" fmla="*/ 1745150 w 6492864"/>
              <a:gd name="connsiteY85" fmla="*/ 5693879 h 5753325"/>
              <a:gd name="connsiteX86" fmla="*/ 1713375 w 6492864"/>
              <a:gd name="connsiteY86" fmla="*/ 5684672 h 5753325"/>
              <a:gd name="connsiteX87" fmla="*/ 1707808 w 6492864"/>
              <a:gd name="connsiteY87" fmla="*/ 5682611 h 5753325"/>
              <a:gd name="connsiteX88" fmla="*/ 1679313 w 6492864"/>
              <a:gd name="connsiteY88" fmla="*/ 5672360 h 5753325"/>
              <a:gd name="connsiteX89" fmla="*/ 1646933 w 6492864"/>
              <a:gd name="connsiteY89" fmla="*/ 5666227 h 5753325"/>
              <a:gd name="connsiteX90" fmla="*/ 1610055 w 6492864"/>
              <a:gd name="connsiteY90" fmla="*/ 5673643 h 5753325"/>
              <a:gd name="connsiteX91" fmla="*/ 1437641 w 6492864"/>
              <a:gd name="connsiteY91" fmla="*/ 5723266 h 5753325"/>
              <a:gd name="connsiteX92" fmla="*/ 1332869 w 6492864"/>
              <a:gd name="connsiteY92" fmla="*/ 5744752 h 5753325"/>
              <a:gd name="connsiteX93" fmla="*/ 1290525 w 6492864"/>
              <a:gd name="connsiteY93" fmla="*/ 5740036 h 5753325"/>
              <a:gd name="connsiteX94" fmla="*/ 1233107 w 6492864"/>
              <a:gd name="connsiteY94" fmla="*/ 5742106 h 5753325"/>
              <a:gd name="connsiteX95" fmla="*/ 1214532 w 6492864"/>
              <a:gd name="connsiteY95" fmla="*/ 5753325 h 5753325"/>
              <a:gd name="connsiteX96" fmla="*/ 1199955 w 6492864"/>
              <a:gd name="connsiteY96" fmla="*/ 5744831 h 5753325"/>
              <a:gd name="connsiteX97" fmla="*/ 1162337 w 6492864"/>
              <a:gd name="connsiteY97" fmla="*/ 5738048 h 5753325"/>
              <a:gd name="connsiteX98" fmla="*/ 1053457 w 6492864"/>
              <a:gd name="connsiteY98" fmla="*/ 5688676 h 5753325"/>
              <a:gd name="connsiteX99" fmla="*/ 1025798 w 6492864"/>
              <a:gd name="connsiteY99" fmla="*/ 5673166 h 5753325"/>
              <a:gd name="connsiteX100" fmla="*/ 947900 w 6492864"/>
              <a:gd name="connsiteY100" fmla="*/ 5657848 h 5753325"/>
              <a:gd name="connsiteX101" fmla="*/ 815627 w 6492864"/>
              <a:gd name="connsiteY101" fmla="*/ 5642557 h 5753325"/>
              <a:gd name="connsiteX102" fmla="*/ 788251 w 6492864"/>
              <a:gd name="connsiteY102" fmla="*/ 5637065 h 5753325"/>
              <a:gd name="connsiteX103" fmla="*/ 767822 w 6492864"/>
              <a:gd name="connsiteY103" fmla="*/ 5623450 h 5753325"/>
              <a:gd name="connsiteX104" fmla="*/ 765791 w 6492864"/>
              <a:gd name="connsiteY104" fmla="*/ 5612539 h 5753325"/>
              <a:gd name="connsiteX105" fmla="*/ 751230 w 6492864"/>
              <a:gd name="connsiteY105" fmla="*/ 5608092 h 5753325"/>
              <a:gd name="connsiteX106" fmla="*/ 748008 w 6492864"/>
              <a:gd name="connsiteY106" fmla="*/ 5605052 h 5753325"/>
              <a:gd name="connsiteX107" fmla="*/ 728871 w 6492864"/>
              <a:gd name="connsiteY107" fmla="*/ 5589469 h 5753325"/>
              <a:gd name="connsiteX108" fmla="*/ 671898 w 6492864"/>
              <a:gd name="connsiteY108" fmla="*/ 5602363 h 5753325"/>
              <a:gd name="connsiteX109" fmla="*/ 615065 w 6492864"/>
              <a:gd name="connsiteY109" fmla="*/ 5580257 h 5753325"/>
              <a:gd name="connsiteX110" fmla="*/ 355785 w 6492864"/>
              <a:gd name="connsiteY110" fmla="*/ 5514383 h 5753325"/>
              <a:gd name="connsiteX111" fmla="*/ 102269 w 6492864"/>
              <a:gd name="connsiteY111" fmla="*/ 5524347 h 5753325"/>
              <a:gd name="connsiteX112" fmla="*/ 13160 w 6492864"/>
              <a:gd name="connsiteY112" fmla="*/ 5514159 h 5753325"/>
              <a:gd name="connsiteX113" fmla="*/ 0 w 6492864"/>
              <a:gd name="connsiteY113" fmla="*/ 5511735 h 5753325"/>
              <a:gd name="connsiteX114" fmla="*/ 0 w 6492864"/>
              <a:gd name="connsiteY114" fmla="*/ 0 h 5753325"/>
              <a:gd name="connsiteX0" fmla="*/ 0 w 6462955"/>
              <a:gd name="connsiteY0" fmla="*/ 0 h 5753325"/>
              <a:gd name="connsiteX1" fmla="*/ 6438980 w 6462955"/>
              <a:gd name="connsiteY1" fmla="*/ 0 h 5753325"/>
              <a:gd name="connsiteX2" fmla="*/ 6439047 w 6462955"/>
              <a:gd name="connsiteY2" fmla="*/ 147 h 5753325"/>
              <a:gd name="connsiteX3" fmla="*/ 6443456 w 6462955"/>
              <a:gd name="connsiteY3" fmla="*/ 130105 h 5753325"/>
              <a:gd name="connsiteX4" fmla="*/ 6447632 w 6462955"/>
              <a:gd name="connsiteY4" fmla="*/ 170016 h 5753325"/>
              <a:gd name="connsiteX5" fmla="*/ 6396598 w 6462955"/>
              <a:gd name="connsiteY5" fmla="*/ 274847 h 5753325"/>
              <a:gd name="connsiteX6" fmla="*/ 6375685 w 6462955"/>
              <a:gd name="connsiteY6" fmla="*/ 535865 h 5753325"/>
              <a:gd name="connsiteX7" fmla="*/ 6354187 w 6462955"/>
              <a:gd name="connsiteY7" fmla="*/ 615799 h 5753325"/>
              <a:gd name="connsiteX8" fmla="*/ 6459988 w 6462955"/>
              <a:gd name="connsiteY8" fmla="*/ 707628 h 5753325"/>
              <a:gd name="connsiteX9" fmla="*/ 6453989 w 6462955"/>
              <a:gd name="connsiteY9" fmla="*/ 711876 h 5753325"/>
              <a:gd name="connsiteX10" fmla="*/ 6453209 w 6462955"/>
              <a:gd name="connsiteY10" fmla="*/ 719127 h 5753325"/>
              <a:gd name="connsiteX11" fmla="*/ 6457662 w 6462955"/>
              <a:gd name="connsiteY11" fmla="*/ 723331 h 5753325"/>
              <a:gd name="connsiteX12" fmla="*/ 6447445 w 6462955"/>
              <a:gd name="connsiteY12" fmla="*/ 780003 h 5753325"/>
              <a:gd name="connsiteX13" fmla="*/ 6426552 w 6462955"/>
              <a:gd name="connsiteY13" fmla="*/ 845805 h 5753325"/>
              <a:gd name="connsiteX14" fmla="*/ 6434072 w 6462955"/>
              <a:gd name="connsiteY14" fmla="*/ 910733 h 5753325"/>
              <a:gd name="connsiteX15" fmla="*/ 6432570 w 6462955"/>
              <a:gd name="connsiteY15" fmla="*/ 983394 h 5753325"/>
              <a:gd name="connsiteX16" fmla="*/ 6431878 w 6462955"/>
              <a:gd name="connsiteY16" fmla="*/ 1026728 h 5753325"/>
              <a:gd name="connsiteX17" fmla="*/ 6414269 w 6462955"/>
              <a:gd name="connsiteY17" fmla="*/ 1151111 h 5753325"/>
              <a:gd name="connsiteX18" fmla="*/ 6371722 w 6462955"/>
              <a:gd name="connsiteY18" fmla="*/ 1318080 h 5753325"/>
              <a:gd name="connsiteX19" fmla="*/ 6356023 w 6462955"/>
              <a:gd name="connsiteY19" fmla="*/ 1356227 h 5753325"/>
              <a:gd name="connsiteX20" fmla="*/ 6356157 w 6462955"/>
              <a:gd name="connsiteY20" fmla="*/ 1361967 h 5753325"/>
              <a:gd name="connsiteX21" fmla="*/ 6350613 w 6462955"/>
              <a:gd name="connsiteY21" fmla="*/ 1393569 h 5753325"/>
              <a:gd name="connsiteX22" fmla="*/ 6357062 w 6462955"/>
              <a:gd name="connsiteY22" fmla="*/ 1444071 h 5753325"/>
              <a:gd name="connsiteX23" fmla="*/ 6364832 w 6462955"/>
              <a:gd name="connsiteY23" fmla="*/ 1478763 h 5753325"/>
              <a:gd name="connsiteX24" fmla="*/ 6369745 w 6462955"/>
              <a:gd name="connsiteY24" fmla="*/ 1495680 h 5753325"/>
              <a:gd name="connsiteX25" fmla="*/ 6370898 w 6462955"/>
              <a:gd name="connsiteY25" fmla="*/ 1513331 h 5753325"/>
              <a:gd name="connsiteX26" fmla="*/ 6368801 w 6462955"/>
              <a:gd name="connsiteY26" fmla="*/ 1527414 h 5753325"/>
              <a:gd name="connsiteX27" fmla="*/ 6359177 w 6462955"/>
              <a:gd name="connsiteY27" fmla="*/ 1639513 h 5753325"/>
              <a:gd name="connsiteX28" fmla="*/ 6299489 w 6462955"/>
              <a:gd name="connsiteY28" fmla="*/ 1784860 h 5753325"/>
              <a:gd name="connsiteX29" fmla="*/ 6267878 w 6462955"/>
              <a:gd name="connsiteY29" fmla="*/ 1858572 h 5753325"/>
              <a:gd name="connsiteX30" fmla="*/ 6251146 w 6462955"/>
              <a:gd name="connsiteY30" fmla="*/ 1926167 h 5753325"/>
              <a:gd name="connsiteX31" fmla="*/ 6210686 w 6462955"/>
              <a:gd name="connsiteY31" fmla="*/ 2014834 h 5753325"/>
              <a:gd name="connsiteX32" fmla="*/ 6106652 w 6462955"/>
              <a:gd name="connsiteY32" fmla="*/ 2150572 h 5753325"/>
              <a:gd name="connsiteX33" fmla="*/ 6097813 w 6462955"/>
              <a:gd name="connsiteY33" fmla="*/ 2172208 h 5753325"/>
              <a:gd name="connsiteX34" fmla="*/ 6095990 w 6462955"/>
              <a:gd name="connsiteY34" fmla="*/ 2181185 h 5753325"/>
              <a:gd name="connsiteX35" fmla="*/ 6090126 w 6462955"/>
              <a:gd name="connsiteY35" fmla="*/ 2192533 h 5753325"/>
              <a:gd name="connsiteX36" fmla="*/ 6089503 w 6462955"/>
              <a:gd name="connsiteY36" fmla="*/ 2192543 h 5753325"/>
              <a:gd name="connsiteX37" fmla="*/ 6084946 w 6462955"/>
              <a:gd name="connsiteY37" fmla="*/ 2203694 h 5753325"/>
              <a:gd name="connsiteX38" fmla="*/ 5987861 w 6462955"/>
              <a:gd name="connsiteY38" fmla="*/ 2304868 h 5753325"/>
              <a:gd name="connsiteX39" fmla="*/ 5973439 w 6462955"/>
              <a:gd name="connsiteY39" fmla="*/ 2385635 h 5753325"/>
              <a:gd name="connsiteX40" fmla="*/ 5916727 w 6462955"/>
              <a:gd name="connsiteY40" fmla="*/ 2458777 h 5753325"/>
              <a:gd name="connsiteX41" fmla="*/ 5856524 w 6462955"/>
              <a:gd name="connsiteY41" fmla="*/ 2583281 h 5753325"/>
              <a:gd name="connsiteX42" fmla="*/ 5838091 w 6462955"/>
              <a:gd name="connsiteY42" fmla="*/ 2753474 h 5753325"/>
              <a:gd name="connsiteX43" fmla="*/ 5777471 w 6462955"/>
              <a:gd name="connsiteY43" fmla="*/ 2901570 h 5753325"/>
              <a:gd name="connsiteX44" fmla="*/ 5723992 w 6462955"/>
              <a:gd name="connsiteY44" fmla="*/ 2998752 h 5753325"/>
              <a:gd name="connsiteX45" fmla="*/ 5557886 w 6462955"/>
              <a:gd name="connsiteY45" fmla="*/ 3329735 h 5753325"/>
              <a:gd name="connsiteX46" fmla="*/ 5471501 w 6462955"/>
              <a:gd name="connsiteY46" fmla="*/ 3462221 h 5753325"/>
              <a:gd name="connsiteX47" fmla="*/ 5465154 w 6462955"/>
              <a:gd name="connsiteY47" fmla="*/ 3541065 h 5753325"/>
              <a:gd name="connsiteX48" fmla="*/ 5437889 w 6462955"/>
              <a:gd name="connsiteY48" fmla="*/ 3559927 h 5753325"/>
              <a:gd name="connsiteX49" fmla="*/ 5432770 w 6462955"/>
              <a:gd name="connsiteY49" fmla="*/ 3562948 h 5753325"/>
              <a:gd name="connsiteX50" fmla="*/ 5406795 w 6462955"/>
              <a:gd name="connsiteY50" fmla="*/ 3578594 h 5753325"/>
              <a:gd name="connsiteX51" fmla="*/ 5381495 w 6462955"/>
              <a:gd name="connsiteY51" fmla="*/ 3599883 h 5753325"/>
              <a:gd name="connsiteX52" fmla="*/ 5363689 w 6462955"/>
              <a:gd name="connsiteY52" fmla="*/ 3633299 h 5753325"/>
              <a:gd name="connsiteX53" fmla="*/ 5291870 w 6462955"/>
              <a:gd name="connsiteY53" fmla="*/ 3799039 h 5753325"/>
              <a:gd name="connsiteX54" fmla="*/ 5241600 w 6462955"/>
              <a:gd name="connsiteY54" fmla="*/ 3894238 h 5753325"/>
              <a:gd name="connsiteX55" fmla="*/ 5211041 w 6462955"/>
              <a:gd name="connsiteY55" fmla="*/ 3924184 h 5753325"/>
              <a:gd name="connsiteX56" fmla="*/ 5176073 w 6462955"/>
              <a:gd name="connsiteY56" fmla="*/ 3970179 h 5753325"/>
              <a:gd name="connsiteX57" fmla="*/ 5172826 w 6462955"/>
              <a:gd name="connsiteY57" fmla="*/ 3991773 h 5753325"/>
              <a:gd name="connsiteX58" fmla="*/ 5157053 w 6462955"/>
              <a:gd name="connsiteY58" fmla="*/ 3997708 h 5753325"/>
              <a:gd name="connsiteX59" fmla="*/ 5127922 w 6462955"/>
              <a:gd name="connsiteY59" fmla="*/ 4022660 h 5753325"/>
              <a:gd name="connsiteX60" fmla="*/ 5020872 w 6462955"/>
              <a:gd name="connsiteY60" fmla="*/ 4075951 h 5753325"/>
              <a:gd name="connsiteX61" fmla="*/ 4991410 w 6462955"/>
              <a:gd name="connsiteY61" fmla="*/ 4087598 h 5753325"/>
              <a:gd name="connsiteX62" fmla="*/ 4930112 w 6462955"/>
              <a:gd name="connsiteY62" fmla="*/ 4138459 h 5753325"/>
              <a:gd name="connsiteX63" fmla="*/ 4834224 w 6462955"/>
              <a:gd name="connsiteY63" fmla="*/ 4231643 h 5753325"/>
              <a:gd name="connsiteX64" fmla="*/ 4812599 w 6462955"/>
              <a:gd name="connsiteY64" fmla="*/ 4249449 h 5753325"/>
              <a:gd name="connsiteX65" fmla="*/ 4789188 w 6462955"/>
              <a:gd name="connsiteY65" fmla="*/ 4256678 h 5753325"/>
              <a:gd name="connsiteX66" fmla="*/ 4779554 w 6462955"/>
              <a:gd name="connsiteY66" fmla="*/ 4251313 h 5753325"/>
              <a:gd name="connsiteX67" fmla="*/ 4766885 w 6462955"/>
              <a:gd name="connsiteY67" fmla="*/ 4259812 h 5753325"/>
              <a:gd name="connsiteX68" fmla="*/ 4762510 w 6462955"/>
              <a:gd name="connsiteY68" fmla="*/ 4260383 h 5753325"/>
              <a:gd name="connsiteX69" fmla="*/ 4738416 w 6462955"/>
              <a:gd name="connsiteY69" fmla="*/ 4265355 h 5753325"/>
              <a:gd name="connsiteX70" fmla="*/ 4712007 w 6462955"/>
              <a:gd name="connsiteY70" fmla="*/ 4317892 h 5753325"/>
              <a:gd name="connsiteX71" fmla="*/ 4658930 w 6462955"/>
              <a:gd name="connsiteY71" fmla="*/ 4348041 h 5753325"/>
              <a:gd name="connsiteX72" fmla="*/ 4443526 w 6462955"/>
              <a:gd name="connsiteY72" fmla="*/ 4507851 h 5753325"/>
              <a:gd name="connsiteX73" fmla="*/ 4289766 w 6462955"/>
              <a:gd name="connsiteY73" fmla="*/ 4711450 h 5753325"/>
              <a:gd name="connsiteX74" fmla="*/ 4150870 w 6462955"/>
              <a:gd name="connsiteY74" fmla="*/ 4818480 h 5753325"/>
              <a:gd name="connsiteX75" fmla="*/ 4006639 w 6462955"/>
              <a:gd name="connsiteY75" fmla="*/ 4933815 h 5753325"/>
              <a:gd name="connsiteX76" fmla="*/ 3298210 w 6462955"/>
              <a:gd name="connsiteY76" fmla="*/ 5070790 h 5753325"/>
              <a:gd name="connsiteX77" fmla="*/ 2947678 w 6462955"/>
              <a:gd name="connsiteY77" fmla="*/ 5117869 h 5753325"/>
              <a:gd name="connsiteX78" fmla="*/ 2822169 w 6462955"/>
              <a:gd name="connsiteY78" fmla="*/ 5129396 h 5753325"/>
              <a:gd name="connsiteX79" fmla="*/ 2538773 w 6462955"/>
              <a:gd name="connsiteY79" fmla="*/ 5313397 h 5753325"/>
              <a:gd name="connsiteX80" fmla="*/ 2014500 w 6462955"/>
              <a:gd name="connsiteY80" fmla="*/ 5519744 h 5753325"/>
              <a:gd name="connsiteX81" fmla="*/ 1934391 w 6462955"/>
              <a:gd name="connsiteY81" fmla="*/ 5591335 h 5753325"/>
              <a:gd name="connsiteX82" fmla="*/ 1892550 w 6462955"/>
              <a:gd name="connsiteY82" fmla="*/ 5649708 h 5753325"/>
              <a:gd name="connsiteX83" fmla="*/ 1854769 w 6462955"/>
              <a:gd name="connsiteY83" fmla="*/ 5647691 h 5753325"/>
              <a:gd name="connsiteX84" fmla="*/ 1809461 w 6462955"/>
              <a:gd name="connsiteY84" fmla="*/ 5648628 h 5753325"/>
              <a:gd name="connsiteX85" fmla="*/ 1745150 w 6462955"/>
              <a:gd name="connsiteY85" fmla="*/ 5693879 h 5753325"/>
              <a:gd name="connsiteX86" fmla="*/ 1713375 w 6462955"/>
              <a:gd name="connsiteY86" fmla="*/ 5684672 h 5753325"/>
              <a:gd name="connsiteX87" fmla="*/ 1707808 w 6462955"/>
              <a:gd name="connsiteY87" fmla="*/ 5682611 h 5753325"/>
              <a:gd name="connsiteX88" fmla="*/ 1679313 w 6462955"/>
              <a:gd name="connsiteY88" fmla="*/ 5672360 h 5753325"/>
              <a:gd name="connsiteX89" fmla="*/ 1646933 w 6462955"/>
              <a:gd name="connsiteY89" fmla="*/ 5666227 h 5753325"/>
              <a:gd name="connsiteX90" fmla="*/ 1610055 w 6462955"/>
              <a:gd name="connsiteY90" fmla="*/ 5673643 h 5753325"/>
              <a:gd name="connsiteX91" fmla="*/ 1437641 w 6462955"/>
              <a:gd name="connsiteY91" fmla="*/ 5723266 h 5753325"/>
              <a:gd name="connsiteX92" fmla="*/ 1332869 w 6462955"/>
              <a:gd name="connsiteY92" fmla="*/ 5744752 h 5753325"/>
              <a:gd name="connsiteX93" fmla="*/ 1290525 w 6462955"/>
              <a:gd name="connsiteY93" fmla="*/ 5740036 h 5753325"/>
              <a:gd name="connsiteX94" fmla="*/ 1233107 w 6462955"/>
              <a:gd name="connsiteY94" fmla="*/ 5742106 h 5753325"/>
              <a:gd name="connsiteX95" fmla="*/ 1214532 w 6462955"/>
              <a:gd name="connsiteY95" fmla="*/ 5753325 h 5753325"/>
              <a:gd name="connsiteX96" fmla="*/ 1199955 w 6462955"/>
              <a:gd name="connsiteY96" fmla="*/ 5744831 h 5753325"/>
              <a:gd name="connsiteX97" fmla="*/ 1162337 w 6462955"/>
              <a:gd name="connsiteY97" fmla="*/ 5738048 h 5753325"/>
              <a:gd name="connsiteX98" fmla="*/ 1053457 w 6462955"/>
              <a:gd name="connsiteY98" fmla="*/ 5688676 h 5753325"/>
              <a:gd name="connsiteX99" fmla="*/ 1025798 w 6462955"/>
              <a:gd name="connsiteY99" fmla="*/ 5673166 h 5753325"/>
              <a:gd name="connsiteX100" fmla="*/ 947900 w 6462955"/>
              <a:gd name="connsiteY100" fmla="*/ 5657848 h 5753325"/>
              <a:gd name="connsiteX101" fmla="*/ 815627 w 6462955"/>
              <a:gd name="connsiteY101" fmla="*/ 5642557 h 5753325"/>
              <a:gd name="connsiteX102" fmla="*/ 788251 w 6462955"/>
              <a:gd name="connsiteY102" fmla="*/ 5637065 h 5753325"/>
              <a:gd name="connsiteX103" fmla="*/ 767822 w 6462955"/>
              <a:gd name="connsiteY103" fmla="*/ 5623450 h 5753325"/>
              <a:gd name="connsiteX104" fmla="*/ 765791 w 6462955"/>
              <a:gd name="connsiteY104" fmla="*/ 5612539 h 5753325"/>
              <a:gd name="connsiteX105" fmla="*/ 751230 w 6462955"/>
              <a:gd name="connsiteY105" fmla="*/ 5608092 h 5753325"/>
              <a:gd name="connsiteX106" fmla="*/ 748008 w 6462955"/>
              <a:gd name="connsiteY106" fmla="*/ 5605052 h 5753325"/>
              <a:gd name="connsiteX107" fmla="*/ 728871 w 6462955"/>
              <a:gd name="connsiteY107" fmla="*/ 5589469 h 5753325"/>
              <a:gd name="connsiteX108" fmla="*/ 671898 w 6462955"/>
              <a:gd name="connsiteY108" fmla="*/ 5602363 h 5753325"/>
              <a:gd name="connsiteX109" fmla="*/ 615065 w 6462955"/>
              <a:gd name="connsiteY109" fmla="*/ 5580257 h 5753325"/>
              <a:gd name="connsiteX110" fmla="*/ 355785 w 6462955"/>
              <a:gd name="connsiteY110" fmla="*/ 5514383 h 5753325"/>
              <a:gd name="connsiteX111" fmla="*/ 102269 w 6462955"/>
              <a:gd name="connsiteY111" fmla="*/ 5524347 h 5753325"/>
              <a:gd name="connsiteX112" fmla="*/ 13160 w 6462955"/>
              <a:gd name="connsiteY112" fmla="*/ 5514159 h 5753325"/>
              <a:gd name="connsiteX113" fmla="*/ 0 w 6462955"/>
              <a:gd name="connsiteY113" fmla="*/ 5511735 h 5753325"/>
              <a:gd name="connsiteX114" fmla="*/ 0 w 6462955"/>
              <a:gd name="connsiteY114" fmla="*/ 0 h 5753325"/>
              <a:gd name="connsiteX0" fmla="*/ 0 w 6459988"/>
              <a:gd name="connsiteY0" fmla="*/ 0 h 5753325"/>
              <a:gd name="connsiteX1" fmla="*/ 6438980 w 6459988"/>
              <a:gd name="connsiteY1" fmla="*/ 0 h 5753325"/>
              <a:gd name="connsiteX2" fmla="*/ 6439047 w 6459988"/>
              <a:gd name="connsiteY2" fmla="*/ 147 h 5753325"/>
              <a:gd name="connsiteX3" fmla="*/ 6443456 w 6459988"/>
              <a:gd name="connsiteY3" fmla="*/ 130105 h 5753325"/>
              <a:gd name="connsiteX4" fmla="*/ 6447632 w 6459988"/>
              <a:gd name="connsiteY4" fmla="*/ 170016 h 5753325"/>
              <a:gd name="connsiteX5" fmla="*/ 6396598 w 6459988"/>
              <a:gd name="connsiteY5" fmla="*/ 274847 h 5753325"/>
              <a:gd name="connsiteX6" fmla="*/ 6375685 w 6459988"/>
              <a:gd name="connsiteY6" fmla="*/ 535865 h 5753325"/>
              <a:gd name="connsiteX7" fmla="*/ 6354187 w 6459988"/>
              <a:gd name="connsiteY7" fmla="*/ 615799 h 5753325"/>
              <a:gd name="connsiteX8" fmla="*/ 6459988 w 6459988"/>
              <a:gd name="connsiteY8" fmla="*/ 707628 h 5753325"/>
              <a:gd name="connsiteX9" fmla="*/ 6453989 w 6459988"/>
              <a:gd name="connsiteY9" fmla="*/ 711876 h 5753325"/>
              <a:gd name="connsiteX10" fmla="*/ 6453209 w 6459988"/>
              <a:gd name="connsiteY10" fmla="*/ 719127 h 5753325"/>
              <a:gd name="connsiteX11" fmla="*/ 6344988 w 6459988"/>
              <a:gd name="connsiteY11" fmla="*/ 697330 h 5753325"/>
              <a:gd name="connsiteX12" fmla="*/ 6447445 w 6459988"/>
              <a:gd name="connsiteY12" fmla="*/ 780003 h 5753325"/>
              <a:gd name="connsiteX13" fmla="*/ 6426552 w 6459988"/>
              <a:gd name="connsiteY13" fmla="*/ 845805 h 5753325"/>
              <a:gd name="connsiteX14" fmla="*/ 6434072 w 6459988"/>
              <a:gd name="connsiteY14" fmla="*/ 910733 h 5753325"/>
              <a:gd name="connsiteX15" fmla="*/ 6432570 w 6459988"/>
              <a:gd name="connsiteY15" fmla="*/ 983394 h 5753325"/>
              <a:gd name="connsiteX16" fmla="*/ 6431878 w 6459988"/>
              <a:gd name="connsiteY16" fmla="*/ 1026728 h 5753325"/>
              <a:gd name="connsiteX17" fmla="*/ 6414269 w 6459988"/>
              <a:gd name="connsiteY17" fmla="*/ 1151111 h 5753325"/>
              <a:gd name="connsiteX18" fmla="*/ 6371722 w 6459988"/>
              <a:gd name="connsiteY18" fmla="*/ 1318080 h 5753325"/>
              <a:gd name="connsiteX19" fmla="*/ 6356023 w 6459988"/>
              <a:gd name="connsiteY19" fmla="*/ 1356227 h 5753325"/>
              <a:gd name="connsiteX20" fmla="*/ 6356157 w 6459988"/>
              <a:gd name="connsiteY20" fmla="*/ 1361967 h 5753325"/>
              <a:gd name="connsiteX21" fmla="*/ 6350613 w 6459988"/>
              <a:gd name="connsiteY21" fmla="*/ 1393569 h 5753325"/>
              <a:gd name="connsiteX22" fmla="*/ 6357062 w 6459988"/>
              <a:gd name="connsiteY22" fmla="*/ 1444071 h 5753325"/>
              <a:gd name="connsiteX23" fmla="*/ 6364832 w 6459988"/>
              <a:gd name="connsiteY23" fmla="*/ 1478763 h 5753325"/>
              <a:gd name="connsiteX24" fmla="*/ 6369745 w 6459988"/>
              <a:gd name="connsiteY24" fmla="*/ 1495680 h 5753325"/>
              <a:gd name="connsiteX25" fmla="*/ 6370898 w 6459988"/>
              <a:gd name="connsiteY25" fmla="*/ 1513331 h 5753325"/>
              <a:gd name="connsiteX26" fmla="*/ 6368801 w 6459988"/>
              <a:gd name="connsiteY26" fmla="*/ 1527414 h 5753325"/>
              <a:gd name="connsiteX27" fmla="*/ 6359177 w 6459988"/>
              <a:gd name="connsiteY27" fmla="*/ 1639513 h 5753325"/>
              <a:gd name="connsiteX28" fmla="*/ 6299489 w 6459988"/>
              <a:gd name="connsiteY28" fmla="*/ 1784860 h 5753325"/>
              <a:gd name="connsiteX29" fmla="*/ 6267878 w 6459988"/>
              <a:gd name="connsiteY29" fmla="*/ 1858572 h 5753325"/>
              <a:gd name="connsiteX30" fmla="*/ 6251146 w 6459988"/>
              <a:gd name="connsiteY30" fmla="*/ 1926167 h 5753325"/>
              <a:gd name="connsiteX31" fmla="*/ 6210686 w 6459988"/>
              <a:gd name="connsiteY31" fmla="*/ 2014834 h 5753325"/>
              <a:gd name="connsiteX32" fmla="*/ 6106652 w 6459988"/>
              <a:gd name="connsiteY32" fmla="*/ 2150572 h 5753325"/>
              <a:gd name="connsiteX33" fmla="*/ 6097813 w 6459988"/>
              <a:gd name="connsiteY33" fmla="*/ 2172208 h 5753325"/>
              <a:gd name="connsiteX34" fmla="*/ 6095990 w 6459988"/>
              <a:gd name="connsiteY34" fmla="*/ 2181185 h 5753325"/>
              <a:gd name="connsiteX35" fmla="*/ 6090126 w 6459988"/>
              <a:gd name="connsiteY35" fmla="*/ 2192533 h 5753325"/>
              <a:gd name="connsiteX36" fmla="*/ 6089503 w 6459988"/>
              <a:gd name="connsiteY36" fmla="*/ 2192543 h 5753325"/>
              <a:gd name="connsiteX37" fmla="*/ 6084946 w 6459988"/>
              <a:gd name="connsiteY37" fmla="*/ 2203694 h 5753325"/>
              <a:gd name="connsiteX38" fmla="*/ 5987861 w 6459988"/>
              <a:gd name="connsiteY38" fmla="*/ 2304868 h 5753325"/>
              <a:gd name="connsiteX39" fmla="*/ 5973439 w 6459988"/>
              <a:gd name="connsiteY39" fmla="*/ 2385635 h 5753325"/>
              <a:gd name="connsiteX40" fmla="*/ 5916727 w 6459988"/>
              <a:gd name="connsiteY40" fmla="*/ 2458777 h 5753325"/>
              <a:gd name="connsiteX41" fmla="*/ 5856524 w 6459988"/>
              <a:gd name="connsiteY41" fmla="*/ 2583281 h 5753325"/>
              <a:gd name="connsiteX42" fmla="*/ 5838091 w 6459988"/>
              <a:gd name="connsiteY42" fmla="*/ 2753474 h 5753325"/>
              <a:gd name="connsiteX43" fmla="*/ 5777471 w 6459988"/>
              <a:gd name="connsiteY43" fmla="*/ 2901570 h 5753325"/>
              <a:gd name="connsiteX44" fmla="*/ 5723992 w 6459988"/>
              <a:gd name="connsiteY44" fmla="*/ 2998752 h 5753325"/>
              <a:gd name="connsiteX45" fmla="*/ 5557886 w 6459988"/>
              <a:gd name="connsiteY45" fmla="*/ 3329735 h 5753325"/>
              <a:gd name="connsiteX46" fmla="*/ 5471501 w 6459988"/>
              <a:gd name="connsiteY46" fmla="*/ 3462221 h 5753325"/>
              <a:gd name="connsiteX47" fmla="*/ 5465154 w 6459988"/>
              <a:gd name="connsiteY47" fmla="*/ 3541065 h 5753325"/>
              <a:gd name="connsiteX48" fmla="*/ 5437889 w 6459988"/>
              <a:gd name="connsiteY48" fmla="*/ 3559927 h 5753325"/>
              <a:gd name="connsiteX49" fmla="*/ 5432770 w 6459988"/>
              <a:gd name="connsiteY49" fmla="*/ 3562948 h 5753325"/>
              <a:gd name="connsiteX50" fmla="*/ 5406795 w 6459988"/>
              <a:gd name="connsiteY50" fmla="*/ 3578594 h 5753325"/>
              <a:gd name="connsiteX51" fmla="*/ 5381495 w 6459988"/>
              <a:gd name="connsiteY51" fmla="*/ 3599883 h 5753325"/>
              <a:gd name="connsiteX52" fmla="*/ 5363689 w 6459988"/>
              <a:gd name="connsiteY52" fmla="*/ 3633299 h 5753325"/>
              <a:gd name="connsiteX53" fmla="*/ 5291870 w 6459988"/>
              <a:gd name="connsiteY53" fmla="*/ 3799039 h 5753325"/>
              <a:gd name="connsiteX54" fmla="*/ 5241600 w 6459988"/>
              <a:gd name="connsiteY54" fmla="*/ 3894238 h 5753325"/>
              <a:gd name="connsiteX55" fmla="*/ 5211041 w 6459988"/>
              <a:gd name="connsiteY55" fmla="*/ 3924184 h 5753325"/>
              <a:gd name="connsiteX56" fmla="*/ 5176073 w 6459988"/>
              <a:gd name="connsiteY56" fmla="*/ 3970179 h 5753325"/>
              <a:gd name="connsiteX57" fmla="*/ 5172826 w 6459988"/>
              <a:gd name="connsiteY57" fmla="*/ 3991773 h 5753325"/>
              <a:gd name="connsiteX58" fmla="*/ 5157053 w 6459988"/>
              <a:gd name="connsiteY58" fmla="*/ 3997708 h 5753325"/>
              <a:gd name="connsiteX59" fmla="*/ 5127922 w 6459988"/>
              <a:gd name="connsiteY59" fmla="*/ 4022660 h 5753325"/>
              <a:gd name="connsiteX60" fmla="*/ 5020872 w 6459988"/>
              <a:gd name="connsiteY60" fmla="*/ 4075951 h 5753325"/>
              <a:gd name="connsiteX61" fmla="*/ 4991410 w 6459988"/>
              <a:gd name="connsiteY61" fmla="*/ 4087598 h 5753325"/>
              <a:gd name="connsiteX62" fmla="*/ 4930112 w 6459988"/>
              <a:gd name="connsiteY62" fmla="*/ 4138459 h 5753325"/>
              <a:gd name="connsiteX63" fmla="*/ 4834224 w 6459988"/>
              <a:gd name="connsiteY63" fmla="*/ 4231643 h 5753325"/>
              <a:gd name="connsiteX64" fmla="*/ 4812599 w 6459988"/>
              <a:gd name="connsiteY64" fmla="*/ 4249449 h 5753325"/>
              <a:gd name="connsiteX65" fmla="*/ 4789188 w 6459988"/>
              <a:gd name="connsiteY65" fmla="*/ 4256678 h 5753325"/>
              <a:gd name="connsiteX66" fmla="*/ 4779554 w 6459988"/>
              <a:gd name="connsiteY66" fmla="*/ 4251313 h 5753325"/>
              <a:gd name="connsiteX67" fmla="*/ 4766885 w 6459988"/>
              <a:gd name="connsiteY67" fmla="*/ 4259812 h 5753325"/>
              <a:gd name="connsiteX68" fmla="*/ 4762510 w 6459988"/>
              <a:gd name="connsiteY68" fmla="*/ 4260383 h 5753325"/>
              <a:gd name="connsiteX69" fmla="*/ 4738416 w 6459988"/>
              <a:gd name="connsiteY69" fmla="*/ 4265355 h 5753325"/>
              <a:gd name="connsiteX70" fmla="*/ 4712007 w 6459988"/>
              <a:gd name="connsiteY70" fmla="*/ 4317892 h 5753325"/>
              <a:gd name="connsiteX71" fmla="*/ 4658930 w 6459988"/>
              <a:gd name="connsiteY71" fmla="*/ 4348041 h 5753325"/>
              <a:gd name="connsiteX72" fmla="*/ 4443526 w 6459988"/>
              <a:gd name="connsiteY72" fmla="*/ 4507851 h 5753325"/>
              <a:gd name="connsiteX73" fmla="*/ 4289766 w 6459988"/>
              <a:gd name="connsiteY73" fmla="*/ 4711450 h 5753325"/>
              <a:gd name="connsiteX74" fmla="*/ 4150870 w 6459988"/>
              <a:gd name="connsiteY74" fmla="*/ 4818480 h 5753325"/>
              <a:gd name="connsiteX75" fmla="*/ 4006639 w 6459988"/>
              <a:gd name="connsiteY75" fmla="*/ 4933815 h 5753325"/>
              <a:gd name="connsiteX76" fmla="*/ 3298210 w 6459988"/>
              <a:gd name="connsiteY76" fmla="*/ 5070790 h 5753325"/>
              <a:gd name="connsiteX77" fmla="*/ 2947678 w 6459988"/>
              <a:gd name="connsiteY77" fmla="*/ 5117869 h 5753325"/>
              <a:gd name="connsiteX78" fmla="*/ 2822169 w 6459988"/>
              <a:gd name="connsiteY78" fmla="*/ 5129396 h 5753325"/>
              <a:gd name="connsiteX79" fmla="*/ 2538773 w 6459988"/>
              <a:gd name="connsiteY79" fmla="*/ 5313397 h 5753325"/>
              <a:gd name="connsiteX80" fmla="*/ 2014500 w 6459988"/>
              <a:gd name="connsiteY80" fmla="*/ 5519744 h 5753325"/>
              <a:gd name="connsiteX81" fmla="*/ 1934391 w 6459988"/>
              <a:gd name="connsiteY81" fmla="*/ 5591335 h 5753325"/>
              <a:gd name="connsiteX82" fmla="*/ 1892550 w 6459988"/>
              <a:gd name="connsiteY82" fmla="*/ 5649708 h 5753325"/>
              <a:gd name="connsiteX83" fmla="*/ 1854769 w 6459988"/>
              <a:gd name="connsiteY83" fmla="*/ 5647691 h 5753325"/>
              <a:gd name="connsiteX84" fmla="*/ 1809461 w 6459988"/>
              <a:gd name="connsiteY84" fmla="*/ 5648628 h 5753325"/>
              <a:gd name="connsiteX85" fmla="*/ 1745150 w 6459988"/>
              <a:gd name="connsiteY85" fmla="*/ 5693879 h 5753325"/>
              <a:gd name="connsiteX86" fmla="*/ 1713375 w 6459988"/>
              <a:gd name="connsiteY86" fmla="*/ 5684672 h 5753325"/>
              <a:gd name="connsiteX87" fmla="*/ 1707808 w 6459988"/>
              <a:gd name="connsiteY87" fmla="*/ 5682611 h 5753325"/>
              <a:gd name="connsiteX88" fmla="*/ 1679313 w 6459988"/>
              <a:gd name="connsiteY88" fmla="*/ 5672360 h 5753325"/>
              <a:gd name="connsiteX89" fmla="*/ 1646933 w 6459988"/>
              <a:gd name="connsiteY89" fmla="*/ 5666227 h 5753325"/>
              <a:gd name="connsiteX90" fmla="*/ 1610055 w 6459988"/>
              <a:gd name="connsiteY90" fmla="*/ 5673643 h 5753325"/>
              <a:gd name="connsiteX91" fmla="*/ 1437641 w 6459988"/>
              <a:gd name="connsiteY91" fmla="*/ 5723266 h 5753325"/>
              <a:gd name="connsiteX92" fmla="*/ 1332869 w 6459988"/>
              <a:gd name="connsiteY92" fmla="*/ 5744752 h 5753325"/>
              <a:gd name="connsiteX93" fmla="*/ 1290525 w 6459988"/>
              <a:gd name="connsiteY93" fmla="*/ 5740036 h 5753325"/>
              <a:gd name="connsiteX94" fmla="*/ 1233107 w 6459988"/>
              <a:gd name="connsiteY94" fmla="*/ 5742106 h 5753325"/>
              <a:gd name="connsiteX95" fmla="*/ 1214532 w 6459988"/>
              <a:gd name="connsiteY95" fmla="*/ 5753325 h 5753325"/>
              <a:gd name="connsiteX96" fmla="*/ 1199955 w 6459988"/>
              <a:gd name="connsiteY96" fmla="*/ 5744831 h 5753325"/>
              <a:gd name="connsiteX97" fmla="*/ 1162337 w 6459988"/>
              <a:gd name="connsiteY97" fmla="*/ 5738048 h 5753325"/>
              <a:gd name="connsiteX98" fmla="*/ 1053457 w 6459988"/>
              <a:gd name="connsiteY98" fmla="*/ 5688676 h 5753325"/>
              <a:gd name="connsiteX99" fmla="*/ 1025798 w 6459988"/>
              <a:gd name="connsiteY99" fmla="*/ 5673166 h 5753325"/>
              <a:gd name="connsiteX100" fmla="*/ 947900 w 6459988"/>
              <a:gd name="connsiteY100" fmla="*/ 5657848 h 5753325"/>
              <a:gd name="connsiteX101" fmla="*/ 815627 w 6459988"/>
              <a:gd name="connsiteY101" fmla="*/ 5642557 h 5753325"/>
              <a:gd name="connsiteX102" fmla="*/ 788251 w 6459988"/>
              <a:gd name="connsiteY102" fmla="*/ 5637065 h 5753325"/>
              <a:gd name="connsiteX103" fmla="*/ 767822 w 6459988"/>
              <a:gd name="connsiteY103" fmla="*/ 5623450 h 5753325"/>
              <a:gd name="connsiteX104" fmla="*/ 765791 w 6459988"/>
              <a:gd name="connsiteY104" fmla="*/ 5612539 h 5753325"/>
              <a:gd name="connsiteX105" fmla="*/ 751230 w 6459988"/>
              <a:gd name="connsiteY105" fmla="*/ 5608092 h 5753325"/>
              <a:gd name="connsiteX106" fmla="*/ 748008 w 6459988"/>
              <a:gd name="connsiteY106" fmla="*/ 5605052 h 5753325"/>
              <a:gd name="connsiteX107" fmla="*/ 728871 w 6459988"/>
              <a:gd name="connsiteY107" fmla="*/ 5589469 h 5753325"/>
              <a:gd name="connsiteX108" fmla="*/ 671898 w 6459988"/>
              <a:gd name="connsiteY108" fmla="*/ 5602363 h 5753325"/>
              <a:gd name="connsiteX109" fmla="*/ 615065 w 6459988"/>
              <a:gd name="connsiteY109" fmla="*/ 5580257 h 5753325"/>
              <a:gd name="connsiteX110" fmla="*/ 355785 w 6459988"/>
              <a:gd name="connsiteY110" fmla="*/ 5514383 h 5753325"/>
              <a:gd name="connsiteX111" fmla="*/ 102269 w 6459988"/>
              <a:gd name="connsiteY111" fmla="*/ 5524347 h 5753325"/>
              <a:gd name="connsiteX112" fmla="*/ 13160 w 6459988"/>
              <a:gd name="connsiteY112" fmla="*/ 5514159 h 5753325"/>
              <a:gd name="connsiteX113" fmla="*/ 0 w 6459988"/>
              <a:gd name="connsiteY113" fmla="*/ 5511735 h 5753325"/>
              <a:gd name="connsiteX114" fmla="*/ 0 w 6459988"/>
              <a:gd name="connsiteY114" fmla="*/ 0 h 5753325"/>
              <a:gd name="connsiteX0" fmla="*/ 0 w 6459988"/>
              <a:gd name="connsiteY0" fmla="*/ 0 h 5753325"/>
              <a:gd name="connsiteX1" fmla="*/ 6438980 w 6459988"/>
              <a:gd name="connsiteY1" fmla="*/ 0 h 5753325"/>
              <a:gd name="connsiteX2" fmla="*/ 6439047 w 6459988"/>
              <a:gd name="connsiteY2" fmla="*/ 147 h 5753325"/>
              <a:gd name="connsiteX3" fmla="*/ 6443456 w 6459988"/>
              <a:gd name="connsiteY3" fmla="*/ 130105 h 5753325"/>
              <a:gd name="connsiteX4" fmla="*/ 6447632 w 6459988"/>
              <a:gd name="connsiteY4" fmla="*/ 170016 h 5753325"/>
              <a:gd name="connsiteX5" fmla="*/ 6396598 w 6459988"/>
              <a:gd name="connsiteY5" fmla="*/ 274847 h 5753325"/>
              <a:gd name="connsiteX6" fmla="*/ 6375685 w 6459988"/>
              <a:gd name="connsiteY6" fmla="*/ 535865 h 5753325"/>
              <a:gd name="connsiteX7" fmla="*/ 6354187 w 6459988"/>
              <a:gd name="connsiteY7" fmla="*/ 615799 h 5753325"/>
              <a:gd name="connsiteX8" fmla="*/ 6459988 w 6459988"/>
              <a:gd name="connsiteY8" fmla="*/ 707628 h 5753325"/>
              <a:gd name="connsiteX9" fmla="*/ 6453989 w 6459988"/>
              <a:gd name="connsiteY9" fmla="*/ 711876 h 5753325"/>
              <a:gd name="connsiteX10" fmla="*/ 6344988 w 6459988"/>
              <a:gd name="connsiteY10" fmla="*/ 697330 h 5753325"/>
              <a:gd name="connsiteX11" fmla="*/ 6447445 w 6459988"/>
              <a:gd name="connsiteY11" fmla="*/ 780003 h 5753325"/>
              <a:gd name="connsiteX12" fmla="*/ 6426552 w 6459988"/>
              <a:gd name="connsiteY12" fmla="*/ 845805 h 5753325"/>
              <a:gd name="connsiteX13" fmla="*/ 6434072 w 6459988"/>
              <a:gd name="connsiteY13" fmla="*/ 910733 h 5753325"/>
              <a:gd name="connsiteX14" fmla="*/ 6432570 w 6459988"/>
              <a:gd name="connsiteY14" fmla="*/ 983394 h 5753325"/>
              <a:gd name="connsiteX15" fmla="*/ 6431878 w 6459988"/>
              <a:gd name="connsiteY15" fmla="*/ 1026728 h 5753325"/>
              <a:gd name="connsiteX16" fmla="*/ 6414269 w 6459988"/>
              <a:gd name="connsiteY16" fmla="*/ 1151111 h 5753325"/>
              <a:gd name="connsiteX17" fmla="*/ 6371722 w 6459988"/>
              <a:gd name="connsiteY17" fmla="*/ 1318080 h 5753325"/>
              <a:gd name="connsiteX18" fmla="*/ 6356023 w 6459988"/>
              <a:gd name="connsiteY18" fmla="*/ 1356227 h 5753325"/>
              <a:gd name="connsiteX19" fmla="*/ 6356157 w 6459988"/>
              <a:gd name="connsiteY19" fmla="*/ 1361967 h 5753325"/>
              <a:gd name="connsiteX20" fmla="*/ 6350613 w 6459988"/>
              <a:gd name="connsiteY20" fmla="*/ 1393569 h 5753325"/>
              <a:gd name="connsiteX21" fmla="*/ 6357062 w 6459988"/>
              <a:gd name="connsiteY21" fmla="*/ 1444071 h 5753325"/>
              <a:gd name="connsiteX22" fmla="*/ 6364832 w 6459988"/>
              <a:gd name="connsiteY22" fmla="*/ 1478763 h 5753325"/>
              <a:gd name="connsiteX23" fmla="*/ 6369745 w 6459988"/>
              <a:gd name="connsiteY23" fmla="*/ 1495680 h 5753325"/>
              <a:gd name="connsiteX24" fmla="*/ 6370898 w 6459988"/>
              <a:gd name="connsiteY24" fmla="*/ 1513331 h 5753325"/>
              <a:gd name="connsiteX25" fmla="*/ 6368801 w 6459988"/>
              <a:gd name="connsiteY25" fmla="*/ 1527414 h 5753325"/>
              <a:gd name="connsiteX26" fmla="*/ 6359177 w 6459988"/>
              <a:gd name="connsiteY26" fmla="*/ 1639513 h 5753325"/>
              <a:gd name="connsiteX27" fmla="*/ 6299489 w 6459988"/>
              <a:gd name="connsiteY27" fmla="*/ 1784860 h 5753325"/>
              <a:gd name="connsiteX28" fmla="*/ 6267878 w 6459988"/>
              <a:gd name="connsiteY28" fmla="*/ 1858572 h 5753325"/>
              <a:gd name="connsiteX29" fmla="*/ 6251146 w 6459988"/>
              <a:gd name="connsiteY29" fmla="*/ 1926167 h 5753325"/>
              <a:gd name="connsiteX30" fmla="*/ 6210686 w 6459988"/>
              <a:gd name="connsiteY30" fmla="*/ 2014834 h 5753325"/>
              <a:gd name="connsiteX31" fmla="*/ 6106652 w 6459988"/>
              <a:gd name="connsiteY31" fmla="*/ 2150572 h 5753325"/>
              <a:gd name="connsiteX32" fmla="*/ 6097813 w 6459988"/>
              <a:gd name="connsiteY32" fmla="*/ 2172208 h 5753325"/>
              <a:gd name="connsiteX33" fmla="*/ 6095990 w 6459988"/>
              <a:gd name="connsiteY33" fmla="*/ 2181185 h 5753325"/>
              <a:gd name="connsiteX34" fmla="*/ 6090126 w 6459988"/>
              <a:gd name="connsiteY34" fmla="*/ 2192533 h 5753325"/>
              <a:gd name="connsiteX35" fmla="*/ 6089503 w 6459988"/>
              <a:gd name="connsiteY35" fmla="*/ 2192543 h 5753325"/>
              <a:gd name="connsiteX36" fmla="*/ 6084946 w 6459988"/>
              <a:gd name="connsiteY36" fmla="*/ 2203694 h 5753325"/>
              <a:gd name="connsiteX37" fmla="*/ 5987861 w 6459988"/>
              <a:gd name="connsiteY37" fmla="*/ 2304868 h 5753325"/>
              <a:gd name="connsiteX38" fmla="*/ 5973439 w 6459988"/>
              <a:gd name="connsiteY38" fmla="*/ 2385635 h 5753325"/>
              <a:gd name="connsiteX39" fmla="*/ 5916727 w 6459988"/>
              <a:gd name="connsiteY39" fmla="*/ 2458777 h 5753325"/>
              <a:gd name="connsiteX40" fmla="*/ 5856524 w 6459988"/>
              <a:gd name="connsiteY40" fmla="*/ 2583281 h 5753325"/>
              <a:gd name="connsiteX41" fmla="*/ 5838091 w 6459988"/>
              <a:gd name="connsiteY41" fmla="*/ 2753474 h 5753325"/>
              <a:gd name="connsiteX42" fmla="*/ 5777471 w 6459988"/>
              <a:gd name="connsiteY42" fmla="*/ 2901570 h 5753325"/>
              <a:gd name="connsiteX43" fmla="*/ 5723992 w 6459988"/>
              <a:gd name="connsiteY43" fmla="*/ 2998752 h 5753325"/>
              <a:gd name="connsiteX44" fmla="*/ 5557886 w 6459988"/>
              <a:gd name="connsiteY44" fmla="*/ 3329735 h 5753325"/>
              <a:gd name="connsiteX45" fmla="*/ 5471501 w 6459988"/>
              <a:gd name="connsiteY45" fmla="*/ 3462221 h 5753325"/>
              <a:gd name="connsiteX46" fmla="*/ 5465154 w 6459988"/>
              <a:gd name="connsiteY46" fmla="*/ 3541065 h 5753325"/>
              <a:gd name="connsiteX47" fmla="*/ 5437889 w 6459988"/>
              <a:gd name="connsiteY47" fmla="*/ 3559927 h 5753325"/>
              <a:gd name="connsiteX48" fmla="*/ 5432770 w 6459988"/>
              <a:gd name="connsiteY48" fmla="*/ 3562948 h 5753325"/>
              <a:gd name="connsiteX49" fmla="*/ 5406795 w 6459988"/>
              <a:gd name="connsiteY49" fmla="*/ 3578594 h 5753325"/>
              <a:gd name="connsiteX50" fmla="*/ 5381495 w 6459988"/>
              <a:gd name="connsiteY50" fmla="*/ 3599883 h 5753325"/>
              <a:gd name="connsiteX51" fmla="*/ 5363689 w 6459988"/>
              <a:gd name="connsiteY51" fmla="*/ 3633299 h 5753325"/>
              <a:gd name="connsiteX52" fmla="*/ 5291870 w 6459988"/>
              <a:gd name="connsiteY52" fmla="*/ 3799039 h 5753325"/>
              <a:gd name="connsiteX53" fmla="*/ 5241600 w 6459988"/>
              <a:gd name="connsiteY53" fmla="*/ 3894238 h 5753325"/>
              <a:gd name="connsiteX54" fmla="*/ 5211041 w 6459988"/>
              <a:gd name="connsiteY54" fmla="*/ 3924184 h 5753325"/>
              <a:gd name="connsiteX55" fmla="*/ 5176073 w 6459988"/>
              <a:gd name="connsiteY55" fmla="*/ 3970179 h 5753325"/>
              <a:gd name="connsiteX56" fmla="*/ 5172826 w 6459988"/>
              <a:gd name="connsiteY56" fmla="*/ 3991773 h 5753325"/>
              <a:gd name="connsiteX57" fmla="*/ 5157053 w 6459988"/>
              <a:gd name="connsiteY57" fmla="*/ 3997708 h 5753325"/>
              <a:gd name="connsiteX58" fmla="*/ 5127922 w 6459988"/>
              <a:gd name="connsiteY58" fmla="*/ 4022660 h 5753325"/>
              <a:gd name="connsiteX59" fmla="*/ 5020872 w 6459988"/>
              <a:gd name="connsiteY59" fmla="*/ 4075951 h 5753325"/>
              <a:gd name="connsiteX60" fmla="*/ 4991410 w 6459988"/>
              <a:gd name="connsiteY60" fmla="*/ 4087598 h 5753325"/>
              <a:gd name="connsiteX61" fmla="*/ 4930112 w 6459988"/>
              <a:gd name="connsiteY61" fmla="*/ 4138459 h 5753325"/>
              <a:gd name="connsiteX62" fmla="*/ 4834224 w 6459988"/>
              <a:gd name="connsiteY62" fmla="*/ 4231643 h 5753325"/>
              <a:gd name="connsiteX63" fmla="*/ 4812599 w 6459988"/>
              <a:gd name="connsiteY63" fmla="*/ 4249449 h 5753325"/>
              <a:gd name="connsiteX64" fmla="*/ 4789188 w 6459988"/>
              <a:gd name="connsiteY64" fmla="*/ 4256678 h 5753325"/>
              <a:gd name="connsiteX65" fmla="*/ 4779554 w 6459988"/>
              <a:gd name="connsiteY65" fmla="*/ 4251313 h 5753325"/>
              <a:gd name="connsiteX66" fmla="*/ 4766885 w 6459988"/>
              <a:gd name="connsiteY66" fmla="*/ 4259812 h 5753325"/>
              <a:gd name="connsiteX67" fmla="*/ 4762510 w 6459988"/>
              <a:gd name="connsiteY67" fmla="*/ 4260383 h 5753325"/>
              <a:gd name="connsiteX68" fmla="*/ 4738416 w 6459988"/>
              <a:gd name="connsiteY68" fmla="*/ 4265355 h 5753325"/>
              <a:gd name="connsiteX69" fmla="*/ 4712007 w 6459988"/>
              <a:gd name="connsiteY69" fmla="*/ 4317892 h 5753325"/>
              <a:gd name="connsiteX70" fmla="*/ 4658930 w 6459988"/>
              <a:gd name="connsiteY70" fmla="*/ 4348041 h 5753325"/>
              <a:gd name="connsiteX71" fmla="*/ 4443526 w 6459988"/>
              <a:gd name="connsiteY71" fmla="*/ 4507851 h 5753325"/>
              <a:gd name="connsiteX72" fmla="*/ 4289766 w 6459988"/>
              <a:gd name="connsiteY72" fmla="*/ 4711450 h 5753325"/>
              <a:gd name="connsiteX73" fmla="*/ 4150870 w 6459988"/>
              <a:gd name="connsiteY73" fmla="*/ 4818480 h 5753325"/>
              <a:gd name="connsiteX74" fmla="*/ 4006639 w 6459988"/>
              <a:gd name="connsiteY74" fmla="*/ 4933815 h 5753325"/>
              <a:gd name="connsiteX75" fmla="*/ 3298210 w 6459988"/>
              <a:gd name="connsiteY75" fmla="*/ 5070790 h 5753325"/>
              <a:gd name="connsiteX76" fmla="*/ 2947678 w 6459988"/>
              <a:gd name="connsiteY76" fmla="*/ 5117869 h 5753325"/>
              <a:gd name="connsiteX77" fmla="*/ 2822169 w 6459988"/>
              <a:gd name="connsiteY77" fmla="*/ 5129396 h 5753325"/>
              <a:gd name="connsiteX78" fmla="*/ 2538773 w 6459988"/>
              <a:gd name="connsiteY78" fmla="*/ 5313397 h 5753325"/>
              <a:gd name="connsiteX79" fmla="*/ 2014500 w 6459988"/>
              <a:gd name="connsiteY79" fmla="*/ 5519744 h 5753325"/>
              <a:gd name="connsiteX80" fmla="*/ 1934391 w 6459988"/>
              <a:gd name="connsiteY80" fmla="*/ 5591335 h 5753325"/>
              <a:gd name="connsiteX81" fmla="*/ 1892550 w 6459988"/>
              <a:gd name="connsiteY81" fmla="*/ 5649708 h 5753325"/>
              <a:gd name="connsiteX82" fmla="*/ 1854769 w 6459988"/>
              <a:gd name="connsiteY82" fmla="*/ 5647691 h 5753325"/>
              <a:gd name="connsiteX83" fmla="*/ 1809461 w 6459988"/>
              <a:gd name="connsiteY83" fmla="*/ 5648628 h 5753325"/>
              <a:gd name="connsiteX84" fmla="*/ 1745150 w 6459988"/>
              <a:gd name="connsiteY84" fmla="*/ 5693879 h 5753325"/>
              <a:gd name="connsiteX85" fmla="*/ 1713375 w 6459988"/>
              <a:gd name="connsiteY85" fmla="*/ 5684672 h 5753325"/>
              <a:gd name="connsiteX86" fmla="*/ 1707808 w 6459988"/>
              <a:gd name="connsiteY86" fmla="*/ 5682611 h 5753325"/>
              <a:gd name="connsiteX87" fmla="*/ 1679313 w 6459988"/>
              <a:gd name="connsiteY87" fmla="*/ 5672360 h 5753325"/>
              <a:gd name="connsiteX88" fmla="*/ 1646933 w 6459988"/>
              <a:gd name="connsiteY88" fmla="*/ 5666227 h 5753325"/>
              <a:gd name="connsiteX89" fmla="*/ 1610055 w 6459988"/>
              <a:gd name="connsiteY89" fmla="*/ 5673643 h 5753325"/>
              <a:gd name="connsiteX90" fmla="*/ 1437641 w 6459988"/>
              <a:gd name="connsiteY90" fmla="*/ 5723266 h 5753325"/>
              <a:gd name="connsiteX91" fmla="*/ 1332869 w 6459988"/>
              <a:gd name="connsiteY91" fmla="*/ 5744752 h 5753325"/>
              <a:gd name="connsiteX92" fmla="*/ 1290525 w 6459988"/>
              <a:gd name="connsiteY92" fmla="*/ 5740036 h 5753325"/>
              <a:gd name="connsiteX93" fmla="*/ 1233107 w 6459988"/>
              <a:gd name="connsiteY93" fmla="*/ 5742106 h 5753325"/>
              <a:gd name="connsiteX94" fmla="*/ 1214532 w 6459988"/>
              <a:gd name="connsiteY94" fmla="*/ 5753325 h 5753325"/>
              <a:gd name="connsiteX95" fmla="*/ 1199955 w 6459988"/>
              <a:gd name="connsiteY95" fmla="*/ 5744831 h 5753325"/>
              <a:gd name="connsiteX96" fmla="*/ 1162337 w 6459988"/>
              <a:gd name="connsiteY96" fmla="*/ 5738048 h 5753325"/>
              <a:gd name="connsiteX97" fmla="*/ 1053457 w 6459988"/>
              <a:gd name="connsiteY97" fmla="*/ 5688676 h 5753325"/>
              <a:gd name="connsiteX98" fmla="*/ 1025798 w 6459988"/>
              <a:gd name="connsiteY98" fmla="*/ 5673166 h 5753325"/>
              <a:gd name="connsiteX99" fmla="*/ 947900 w 6459988"/>
              <a:gd name="connsiteY99" fmla="*/ 5657848 h 5753325"/>
              <a:gd name="connsiteX100" fmla="*/ 815627 w 6459988"/>
              <a:gd name="connsiteY100" fmla="*/ 5642557 h 5753325"/>
              <a:gd name="connsiteX101" fmla="*/ 788251 w 6459988"/>
              <a:gd name="connsiteY101" fmla="*/ 5637065 h 5753325"/>
              <a:gd name="connsiteX102" fmla="*/ 767822 w 6459988"/>
              <a:gd name="connsiteY102" fmla="*/ 5623450 h 5753325"/>
              <a:gd name="connsiteX103" fmla="*/ 765791 w 6459988"/>
              <a:gd name="connsiteY103" fmla="*/ 5612539 h 5753325"/>
              <a:gd name="connsiteX104" fmla="*/ 751230 w 6459988"/>
              <a:gd name="connsiteY104" fmla="*/ 5608092 h 5753325"/>
              <a:gd name="connsiteX105" fmla="*/ 748008 w 6459988"/>
              <a:gd name="connsiteY105" fmla="*/ 5605052 h 5753325"/>
              <a:gd name="connsiteX106" fmla="*/ 728871 w 6459988"/>
              <a:gd name="connsiteY106" fmla="*/ 5589469 h 5753325"/>
              <a:gd name="connsiteX107" fmla="*/ 671898 w 6459988"/>
              <a:gd name="connsiteY107" fmla="*/ 5602363 h 5753325"/>
              <a:gd name="connsiteX108" fmla="*/ 615065 w 6459988"/>
              <a:gd name="connsiteY108" fmla="*/ 5580257 h 5753325"/>
              <a:gd name="connsiteX109" fmla="*/ 355785 w 6459988"/>
              <a:gd name="connsiteY109" fmla="*/ 5514383 h 5753325"/>
              <a:gd name="connsiteX110" fmla="*/ 102269 w 6459988"/>
              <a:gd name="connsiteY110" fmla="*/ 5524347 h 5753325"/>
              <a:gd name="connsiteX111" fmla="*/ 13160 w 6459988"/>
              <a:gd name="connsiteY111" fmla="*/ 5514159 h 5753325"/>
              <a:gd name="connsiteX112" fmla="*/ 0 w 6459988"/>
              <a:gd name="connsiteY112" fmla="*/ 5511735 h 5753325"/>
              <a:gd name="connsiteX113" fmla="*/ 0 w 6459988"/>
              <a:gd name="connsiteY113" fmla="*/ 0 h 5753325"/>
              <a:gd name="connsiteX0" fmla="*/ 0 w 6459988"/>
              <a:gd name="connsiteY0" fmla="*/ 0 h 5753325"/>
              <a:gd name="connsiteX1" fmla="*/ 6438980 w 6459988"/>
              <a:gd name="connsiteY1" fmla="*/ 0 h 5753325"/>
              <a:gd name="connsiteX2" fmla="*/ 6439047 w 6459988"/>
              <a:gd name="connsiteY2" fmla="*/ 147 h 5753325"/>
              <a:gd name="connsiteX3" fmla="*/ 6443456 w 6459988"/>
              <a:gd name="connsiteY3" fmla="*/ 130105 h 5753325"/>
              <a:gd name="connsiteX4" fmla="*/ 6447632 w 6459988"/>
              <a:gd name="connsiteY4" fmla="*/ 170016 h 5753325"/>
              <a:gd name="connsiteX5" fmla="*/ 6396598 w 6459988"/>
              <a:gd name="connsiteY5" fmla="*/ 274847 h 5753325"/>
              <a:gd name="connsiteX6" fmla="*/ 6375685 w 6459988"/>
              <a:gd name="connsiteY6" fmla="*/ 535865 h 5753325"/>
              <a:gd name="connsiteX7" fmla="*/ 6354187 w 6459988"/>
              <a:gd name="connsiteY7" fmla="*/ 615799 h 5753325"/>
              <a:gd name="connsiteX8" fmla="*/ 6459988 w 6459988"/>
              <a:gd name="connsiteY8" fmla="*/ 707628 h 5753325"/>
              <a:gd name="connsiteX9" fmla="*/ 6344988 w 6459988"/>
              <a:gd name="connsiteY9" fmla="*/ 697330 h 5753325"/>
              <a:gd name="connsiteX10" fmla="*/ 6447445 w 6459988"/>
              <a:gd name="connsiteY10" fmla="*/ 780003 h 5753325"/>
              <a:gd name="connsiteX11" fmla="*/ 6426552 w 6459988"/>
              <a:gd name="connsiteY11" fmla="*/ 845805 h 5753325"/>
              <a:gd name="connsiteX12" fmla="*/ 6434072 w 6459988"/>
              <a:gd name="connsiteY12" fmla="*/ 910733 h 5753325"/>
              <a:gd name="connsiteX13" fmla="*/ 6432570 w 6459988"/>
              <a:gd name="connsiteY13" fmla="*/ 983394 h 5753325"/>
              <a:gd name="connsiteX14" fmla="*/ 6431878 w 6459988"/>
              <a:gd name="connsiteY14" fmla="*/ 1026728 h 5753325"/>
              <a:gd name="connsiteX15" fmla="*/ 6414269 w 6459988"/>
              <a:gd name="connsiteY15" fmla="*/ 1151111 h 5753325"/>
              <a:gd name="connsiteX16" fmla="*/ 6371722 w 6459988"/>
              <a:gd name="connsiteY16" fmla="*/ 1318080 h 5753325"/>
              <a:gd name="connsiteX17" fmla="*/ 6356023 w 6459988"/>
              <a:gd name="connsiteY17" fmla="*/ 1356227 h 5753325"/>
              <a:gd name="connsiteX18" fmla="*/ 6356157 w 6459988"/>
              <a:gd name="connsiteY18" fmla="*/ 1361967 h 5753325"/>
              <a:gd name="connsiteX19" fmla="*/ 6350613 w 6459988"/>
              <a:gd name="connsiteY19" fmla="*/ 1393569 h 5753325"/>
              <a:gd name="connsiteX20" fmla="*/ 6357062 w 6459988"/>
              <a:gd name="connsiteY20" fmla="*/ 1444071 h 5753325"/>
              <a:gd name="connsiteX21" fmla="*/ 6364832 w 6459988"/>
              <a:gd name="connsiteY21" fmla="*/ 1478763 h 5753325"/>
              <a:gd name="connsiteX22" fmla="*/ 6369745 w 6459988"/>
              <a:gd name="connsiteY22" fmla="*/ 1495680 h 5753325"/>
              <a:gd name="connsiteX23" fmla="*/ 6370898 w 6459988"/>
              <a:gd name="connsiteY23" fmla="*/ 1513331 h 5753325"/>
              <a:gd name="connsiteX24" fmla="*/ 6368801 w 6459988"/>
              <a:gd name="connsiteY24" fmla="*/ 1527414 h 5753325"/>
              <a:gd name="connsiteX25" fmla="*/ 6359177 w 6459988"/>
              <a:gd name="connsiteY25" fmla="*/ 1639513 h 5753325"/>
              <a:gd name="connsiteX26" fmla="*/ 6299489 w 6459988"/>
              <a:gd name="connsiteY26" fmla="*/ 1784860 h 5753325"/>
              <a:gd name="connsiteX27" fmla="*/ 6267878 w 6459988"/>
              <a:gd name="connsiteY27" fmla="*/ 1858572 h 5753325"/>
              <a:gd name="connsiteX28" fmla="*/ 6251146 w 6459988"/>
              <a:gd name="connsiteY28" fmla="*/ 1926167 h 5753325"/>
              <a:gd name="connsiteX29" fmla="*/ 6210686 w 6459988"/>
              <a:gd name="connsiteY29" fmla="*/ 2014834 h 5753325"/>
              <a:gd name="connsiteX30" fmla="*/ 6106652 w 6459988"/>
              <a:gd name="connsiteY30" fmla="*/ 2150572 h 5753325"/>
              <a:gd name="connsiteX31" fmla="*/ 6097813 w 6459988"/>
              <a:gd name="connsiteY31" fmla="*/ 2172208 h 5753325"/>
              <a:gd name="connsiteX32" fmla="*/ 6095990 w 6459988"/>
              <a:gd name="connsiteY32" fmla="*/ 2181185 h 5753325"/>
              <a:gd name="connsiteX33" fmla="*/ 6090126 w 6459988"/>
              <a:gd name="connsiteY33" fmla="*/ 2192533 h 5753325"/>
              <a:gd name="connsiteX34" fmla="*/ 6089503 w 6459988"/>
              <a:gd name="connsiteY34" fmla="*/ 2192543 h 5753325"/>
              <a:gd name="connsiteX35" fmla="*/ 6084946 w 6459988"/>
              <a:gd name="connsiteY35" fmla="*/ 2203694 h 5753325"/>
              <a:gd name="connsiteX36" fmla="*/ 5987861 w 6459988"/>
              <a:gd name="connsiteY36" fmla="*/ 2304868 h 5753325"/>
              <a:gd name="connsiteX37" fmla="*/ 5973439 w 6459988"/>
              <a:gd name="connsiteY37" fmla="*/ 2385635 h 5753325"/>
              <a:gd name="connsiteX38" fmla="*/ 5916727 w 6459988"/>
              <a:gd name="connsiteY38" fmla="*/ 2458777 h 5753325"/>
              <a:gd name="connsiteX39" fmla="*/ 5856524 w 6459988"/>
              <a:gd name="connsiteY39" fmla="*/ 2583281 h 5753325"/>
              <a:gd name="connsiteX40" fmla="*/ 5838091 w 6459988"/>
              <a:gd name="connsiteY40" fmla="*/ 2753474 h 5753325"/>
              <a:gd name="connsiteX41" fmla="*/ 5777471 w 6459988"/>
              <a:gd name="connsiteY41" fmla="*/ 2901570 h 5753325"/>
              <a:gd name="connsiteX42" fmla="*/ 5723992 w 6459988"/>
              <a:gd name="connsiteY42" fmla="*/ 2998752 h 5753325"/>
              <a:gd name="connsiteX43" fmla="*/ 5557886 w 6459988"/>
              <a:gd name="connsiteY43" fmla="*/ 3329735 h 5753325"/>
              <a:gd name="connsiteX44" fmla="*/ 5471501 w 6459988"/>
              <a:gd name="connsiteY44" fmla="*/ 3462221 h 5753325"/>
              <a:gd name="connsiteX45" fmla="*/ 5465154 w 6459988"/>
              <a:gd name="connsiteY45" fmla="*/ 3541065 h 5753325"/>
              <a:gd name="connsiteX46" fmla="*/ 5437889 w 6459988"/>
              <a:gd name="connsiteY46" fmla="*/ 3559927 h 5753325"/>
              <a:gd name="connsiteX47" fmla="*/ 5432770 w 6459988"/>
              <a:gd name="connsiteY47" fmla="*/ 3562948 h 5753325"/>
              <a:gd name="connsiteX48" fmla="*/ 5406795 w 6459988"/>
              <a:gd name="connsiteY48" fmla="*/ 3578594 h 5753325"/>
              <a:gd name="connsiteX49" fmla="*/ 5381495 w 6459988"/>
              <a:gd name="connsiteY49" fmla="*/ 3599883 h 5753325"/>
              <a:gd name="connsiteX50" fmla="*/ 5363689 w 6459988"/>
              <a:gd name="connsiteY50" fmla="*/ 3633299 h 5753325"/>
              <a:gd name="connsiteX51" fmla="*/ 5291870 w 6459988"/>
              <a:gd name="connsiteY51" fmla="*/ 3799039 h 5753325"/>
              <a:gd name="connsiteX52" fmla="*/ 5241600 w 6459988"/>
              <a:gd name="connsiteY52" fmla="*/ 3894238 h 5753325"/>
              <a:gd name="connsiteX53" fmla="*/ 5211041 w 6459988"/>
              <a:gd name="connsiteY53" fmla="*/ 3924184 h 5753325"/>
              <a:gd name="connsiteX54" fmla="*/ 5176073 w 6459988"/>
              <a:gd name="connsiteY54" fmla="*/ 3970179 h 5753325"/>
              <a:gd name="connsiteX55" fmla="*/ 5172826 w 6459988"/>
              <a:gd name="connsiteY55" fmla="*/ 3991773 h 5753325"/>
              <a:gd name="connsiteX56" fmla="*/ 5157053 w 6459988"/>
              <a:gd name="connsiteY56" fmla="*/ 3997708 h 5753325"/>
              <a:gd name="connsiteX57" fmla="*/ 5127922 w 6459988"/>
              <a:gd name="connsiteY57" fmla="*/ 4022660 h 5753325"/>
              <a:gd name="connsiteX58" fmla="*/ 5020872 w 6459988"/>
              <a:gd name="connsiteY58" fmla="*/ 4075951 h 5753325"/>
              <a:gd name="connsiteX59" fmla="*/ 4991410 w 6459988"/>
              <a:gd name="connsiteY59" fmla="*/ 4087598 h 5753325"/>
              <a:gd name="connsiteX60" fmla="*/ 4930112 w 6459988"/>
              <a:gd name="connsiteY60" fmla="*/ 4138459 h 5753325"/>
              <a:gd name="connsiteX61" fmla="*/ 4834224 w 6459988"/>
              <a:gd name="connsiteY61" fmla="*/ 4231643 h 5753325"/>
              <a:gd name="connsiteX62" fmla="*/ 4812599 w 6459988"/>
              <a:gd name="connsiteY62" fmla="*/ 4249449 h 5753325"/>
              <a:gd name="connsiteX63" fmla="*/ 4789188 w 6459988"/>
              <a:gd name="connsiteY63" fmla="*/ 4256678 h 5753325"/>
              <a:gd name="connsiteX64" fmla="*/ 4779554 w 6459988"/>
              <a:gd name="connsiteY64" fmla="*/ 4251313 h 5753325"/>
              <a:gd name="connsiteX65" fmla="*/ 4766885 w 6459988"/>
              <a:gd name="connsiteY65" fmla="*/ 4259812 h 5753325"/>
              <a:gd name="connsiteX66" fmla="*/ 4762510 w 6459988"/>
              <a:gd name="connsiteY66" fmla="*/ 4260383 h 5753325"/>
              <a:gd name="connsiteX67" fmla="*/ 4738416 w 6459988"/>
              <a:gd name="connsiteY67" fmla="*/ 4265355 h 5753325"/>
              <a:gd name="connsiteX68" fmla="*/ 4712007 w 6459988"/>
              <a:gd name="connsiteY68" fmla="*/ 4317892 h 5753325"/>
              <a:gd name="connsiteX69" fmla="*/ 4658930 w 6459988"/>
              <a:gd name="connsiteY69" fmla="*/ 4348041 h 5753325"/>
              <a:gd name="connsiteX70" fmla="*/ 4443526 w 6459988"/>
              <a:gd name="connsiteY70" fmla="*/ 4507851 h 5753325"/>
              <a:gd name="connsiteX71" fmla="*/ 4289766 w 6459988"/>
              <a:gd name="connsiteY71" fmla="*/ 4711450 h 5753325"/>
              <a:gd name="connsiteX72" fmla="*/ 4150870 w 6459988"/>
              <a:gd name="connsiteY72" fmla="*/ 4818480 h 5753325"/>
              <a:gd name="connsiteX73" fmla="*/ 4006639 w 6459988"/>
              <a:gd name="connsiteY73" fmla="*/ 4933815 h 5753325"/>
              <a:gd name="connsiteX74" fmla="*/ 3298210 w 6459988"/>
              <a:gd name="connsiteY74" fmla="*/ 5070790 h 5753325"/>
              <a:gd name="connsiteX75" fmla="*/ 2947678 w 6459988"/>
              <a:gd name="connsiteY75" fmla="*/ 5117869 h 5753325"/>
              <a:gd name="connsiteX76" fmla="*/ 2822169 w 6459988"/>
              <a:gd name="connsiteY76" fmla="*/ 5129396 h 5753325"/>
              <a:gd name="connsiteX77" fmla="*/ 2538773 w 6459988"/>
              <a:gd name="connsiteY77" fmla="*/ 5313397 h 5753325"/>
              <a:gd name="connsiteX78" fmla="*/ 2014500 w 6459988"/>
              <a:gd name="connsiteY78" fmla="*/ 5519744 h 5753325"/>
              <a:gd name="connsiteX79" fmla="*/ 1934391 w 6459988"/>
              <a:gd name="connsiteY79" fmla="*/ 5591335 h 5753325"/>
              <a:gd name="connsiteX80" fmla="*/ 1892550 w 6459988"/>
              <a:gd name="connsiteY80" fmla="*/ 5649708 h 5753325"/>
              <a:gd name="connsiteX81" fmla="*/ 1854769 w 6459988"/>
              <a:gd name="connsiteY81" fmla="*/ 5647691 h 5753325"/>
              <a:gd name="connsiteX82" fmla="*/ 1809461 w 6459988"/>
              <a:gd name="connsiteY82" fmla="*/ 5648628 h 5753325"/>
              <a:gd name="connsiteX83" fmla="*/ 1745150 w 6459988"/>
              <a:gd name="connsiteY83" fmla="*/ 5693879 h 5753325"/>
              <a:gd name="connsiteX84" fmla="*/ 1713375 w 6459988"/>
              <a:gd name="connsiteY84" fmla="*/ 5684672 h 5753325"/>
              <a:gd name="connsiteX85" fmla="*/ 1707808 w 6459988"/>
              <a:gd name="connsiteY85" fmla="*/ 5682611 h 5753325"/>
              <a:gd name="connsiteX86" fmla="*/ 1679313 w 6459988"/>
              <a:gd name="connsiteY86" fmla="*/ 5672360 h 5753325"/>
              <a:gd name="connsiteX87" fmla="*/ 1646933 w 6459988"/>
              <a:gd name="connsiteY87" fmla="*/ 5666227 h 5753325"/>
              <a:gd name="connsiteX88" fmla="*/ 1610055 w 6459988"/>
              <a:gd name="connsiteY88" fmla="*/ 5673643 h 5753325"/>
              <a:gd name="connsiteX89" fmla="*/ 1437641 w 6459988"/>
              <a:gd name="connsiteY89" fmla="*/ 5723266 h 5753325"/>
              <a:gd name="connsiteX90" fmla="*/ 1332869 w 6459988"/>
              <a:gd name="connsiteY90" fmla="*/ 5744752 h 5753325"/>
              <a:gd name="connsiteX91" fmla="*/ 1290525 w 6459988"/>
              <a:gd name="connsiteY91" fmla="*/ 5740036 h 5753325"/>
              <a:gd name="connsiteX92" fmla="*/ 1233107 w 6459988"/>
              <a:gd name="connsiteY92" fmla="*/ 5742106 h 5753325"/>
              <a:gd name="connsiteX93" fmla="*/ 1214532 w 6459988"/>
              <a:gd name="connsiteY93" fmla="*/ 5753325 h 5753325"/>
              <a:gd name="connsiteX94" fmla="*/ 1199955 w 6459988"/>
              <a:gd name="connsiteY94" fmla="*/ 5744831 h 5753325"/>
              <a:gd name="connsiteX95" fmla="*/ 1162337 w 6459988"/>
              <a:gd name="connsiteY95" fmla="*/ 5738048 h 5753325"/>
              <a:gd name="connsiteX96" fmla="*/ 1053457 w 6459988"/>
              <a:gd name="connsiteY96" fmla="*/ 5688676 h 5753325"/>
              <a:gd name="connsiteX97" fmla="*/ 1025798 w 6459988"/>
              <a:gd name="connsiteY97" fmla="*/ 5673166 h 5753325"/>
              <a:gd name="connsiteX98" fmla="*/ 947900 w 6459988"/>
              <a:gd name="connsiteY98" fmla="*/ 5657848 h 5753325"/>
              <a:gd name="connsiteX99" fmla="*/ 815627 w 6459988"/>
              <a:gd name="connsiteY99" fmla="*/ 5642557 h 5753325"/>
              <a:gd name="connsiteX100" fmla="*/ 788251 w 6459988"/>
              <a:gd name="connsiteY100" fmla="*/ 5637065 h 5753325"/>
              <a:gd name="connsiteX101" fmla="*/ 767822 w 6459988"/>
              <a:gd name="connsiteY101" fmla="*/ 5623450 h 5753325"/>
              <a:gd name="connsiteX102" fmla="*/ 765791 w 6459988"/>
              <a:gd name="connsiteY102" fmla="*/ 5612539 h 5753325"/>
              <a:gd name="connsiteX103" fmla="*/ 751230 w 6459988"/>
              <a:gd name="connsiteY103" fmla="*/ 5608092 h 5753325"/>
              <a:gd name="connsiteX104" fmla="*/ 748008 w 6459988"/>
              <a:gd name="connsiteY104" fmla="*/ 5605052 h 5753325"/>
              <a:gd name="connsiteX105" fmla="*/ 728871 w 6459988"/>
              <a:gd name="connsiteY105" fmla="*/ 5589469 h 5753325"/>
              <a:gd name="connsiteX106" fmla="*/ 671898 w 6459988"/>
              <a:gd name="connsiteY106" fmla="*/ 5602363 h 5753325"/>
              <a:gd name="connsiteX107" fmla="*/ 615065 w 6459988"/>
              <a:gd name="connsiteY107" fmla="*/ 5580257 h 5753325"/>
              <a:gd name="connsiteX108" fmla="*/ 355785 w 6459988"/>
              <a:gd name="connsiteY108" fmla="*/ 5514383 h 5753325"/>
              <a:gd name="connsiteX109" fmla="*/ 102269 w 6459988"/>
              <a:gd name="connsiteY109" fmla="*/ 5524347 h 5753325"/>
              <a:gd name="connsiteX110" fmla="*/ 13160 w 6459988"/>
              <a:gd name="connsiteY110" fmla="*/ 5514159 h 5753325"/>
              <a:gd name="connsiteX111" fmla="*/ 0 w 6459988"/>
              <a:gd name="connsiteY111" fmla="*/ 5511735 h 5753325"/>
              <a:gd name="connsiteX112" fmla="*/ 0 w 6459988"/>
              <a:gd name="connsiteY112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75685 w 6447632"/>
              <a:gd name="connsiteY6" fmla="*/ 535865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447445 w 6447632"/>
              <a:gd name="connsiteY10" fmla="*/ 780003 h 5753325"/>
              <a:gd name="connsiteX11" fmla="*/ 6426552 w 6447632"/>
              <a:gd name="connsiteY11" fmla="*/ 845805 h 5753325"/>
              <a:gd name="connsiteX12" fmla="*/ 6434072 w 6447632"/>
              <a:gd name="connsiteY12" fmla="*/ 910733 h 5753325"/>
              <a:gd name="connsiteX13" fmla="*/ 6432570 w 6447632"/>
              <a:gd name="connsiteY13" fmla="*/ 983394 h 5753325"/>
              <a:gd name="connsiteX14" fmla="*/ 6431878 w 6447632"/>
              <a:gd name="connsiteY14" fmla="*/ 1026728 h 5753325"/>
              <a:gd name="connsiteX15" fmla="*/ 6414269 w 6447632"/>
              <a:gd name="connsiteY15" fmla="*/ 1151111 h 5753325"/>
              <a:gd name="connsiteX16" fmla="*/ 6371722 w 6447632"/>
              <a:gd name="connsiteY16" fmla="*/ 1318080 h 5753325"/>
              <a:gd name="connsiteX17" fmla="*/ 6356023 w 6447632"/>
              <a:gd name="connsiteY17" fmla="*/ 1356227 h 5753325"/>
              <a:gd name="connsiteX18" fmla="*/ 6356157 w 6447632"/>
              <a:gd name="connsiteY18" fmla="*/ 1361967 h 5753325"/>
              <a:gd name="connsiteX19" fmla="*/ 6350613 w 6447632"/>
              <a:gd name="connsiteY19" fmla="*/ 1393569 h 5753325"/>
              <a:gd name="connsiteX20" fmla="*/ 6357062 w 6447632"/>
              <a:gd name="connsiteY20" fmla="*/ 1444071 h 5753325"/>
              <a:gd name="connsiteX21" fmla="*/ 6364832 w 6447632"/>
              <a:gd name="connsiteY21" fmla="*/ 1478763 h 5753325"/>
              <a:gd name="connsiteX22" fmla="*/ 6369745 w 6447632"/>
              <a:gd name="connsiteY22" fmla="*/ 1495680 h 5753325"/>
              <a:gd name="connsiteX23" fmla="*/ 6370898 w 6447632"/>
              <a:gd name="connsiteY23" fmla="*/ 1513331 h 5753325"/>
              <a:gd name="connsiteX24" fmla="*/ 6368801 w 6447632"/>
              <a:gd name="connsiteY24" fmla="*/ 1527414 h 5753325"/>
              <a:gd name="connsiteX25" fmla="*/ 6359177 w 6447632"/>
              <a:gd name="connsiteY25" fmla="*/ 1639513 h 5753325"/>
              <a:gd name="connsiteX26" fmla="*/ 6299489 w 6447632"/>
              <a:gd name="connsiteY26" fmla="*/ 1784860 h 5753325"/>
              <a:gd name="connsiteX27" fmla="*/ 6267878 w 6447632"/>
              <a:gd name="connsiteY27" fmla="*/ 1858572 h 5753325"/>
              <a:gd name="connsiteX28" fmla="*/ 6251146 w 6447632"/>
              <a:gd name="connsiteY28" fmla="*/ 1926167 h 5753325"/>
              <a:gd name="connsiteX29" fmla="*/ 6210686 w 6447632"/>
              <a:gd name="connsiteY29" fmla="*/ 2014834 h 5753325"/>
              <a:gd name="connsiteX30" fmla="*/ 6106652 w 6447632"/>
              <a:gd name="connsiteY30" fmla="*/ 2150572 h 5753325"/>
              <a:gd name="connsiteX31" fmla="*/ 6097813 w 6447632"/>
              <a:gd name="connsiteY31" fmla="*/ 2172208 h 5753325"/>
              <a:gd name="connsiteX32" fmla="*/ 6095990 w 6447632"/>
              <a:gd name="connsiteY32" fmla="*/ 2181185 h 5753325"/>
              <a:gd name="connsiteX33" fmla="*/ 6090126 w 6447632"/>
              <a:gd name="connsiteY33" fmla="*/ 2192533 h 5753325"/>
              <a:gd name="connsiteX34" fmla="*/ 6089503 w 6447632"/>
              <a:gd name="connsiteY34" fmla="*/ 2192543 h 5753325"/>
              <a:gd name="connsiteX35" fmla="*/ 6084946 w 6447632"/>
              <a:gd name="connsiteY35" fmla="*/ 2203694 h 5753325"/>
              <a:gd name="connsiteX36" fmla="*/ 5987861 w 6447632"/>
              <a:gd name="connsiteY36" fmla="*/ 2304868 h 5753325"/>
              <a:gd name="connsiteX37" fmla="*/ 5973439 w 6447632"/>
              <a:gd name="connsiteY37" fmla="*/ 2385635 h 5753325"/>
              <a:gd name="connsiteX38" fmla="*/ 5916727 w 6447632"/>
              <a:gd name="connsiteY38" fmla="*/ 2458777 h 5753325"/>
              <a:gd name="connsiteX39" fmla="*/ 5856524 w 6447632"/>
              <a:gd name="connsiteY39" fmla="*/ 2583281 h 5753325"/>
              <a:gd name="connsiteX40" fmla="*/ 5838091 w 6447632"/>
              <a:gd name="connsiteY40" fmla="*/ 2753474 h 5753325"/>
              <a:gd name="connsiteX41" fmla="*/ 5777471 w 6447632"/>
              <a:gd name="connsiteY41" fmla="*/ 2901570 h 5753325"/>
              <a:gd name="connsiteX42" fmla="*/ 5723992 w 6447632"/>
              <a:gd name="connsiteY42" fmla="*/ 2998752 h 5753325"/>
              <a:gd name="connsiteX43" fmla="*/ 5557886 w 6447632"/>
              <a:gd name="connsiteY43" fmla="*/ 3329735 h 5753325"/>
              <a:gd name="connsiteX44" fmla="*/ 5471501 w 6447632"/>
              <a:gd name="connsiteY44" fmla="*/ 3462221 h 5753325"/>
              <a:gd name="connsiteX45" fmla="*/ 5465154 w 6447632"/>
              <a:gd name="connsiteY45" fmla="*/ 3541065 h 5753325"/>
              <a:gd name="connsiteX46" fmla="*/ 5437889 w 6447632"/>
              <a:gd name="connsiteY46" fmla="*/ 3559927 h 5753325"/>
              <a:gd name="connsiteX47" fmla="*/ 5432770 w 6447632"/>
              <a:gd name="connsiteY47" fmla="*/ 3562948 h 5753325"/>
              <a:gd name="connsiteX48" fmla="*/ 5406795 w 6447632"/>
              <a:gd name="connsiteY48" fmla="*/ 3578594 h 5753325"/>
              <a:gd name="connsiteX49" fmla="*/ 5381495 w 6447632"/>
              <a:gd name="connsiteY49" fmla="*/ 3599883 h 5753325"/>
              <a:gd name="connsiteX50" fmla="*/ 5363689 w 6447632"/>
              <a:gd name="connsiteY50" fmla="*/ 3633299 h 5753325"/>
              <a:gd name="connsiteX51" fmla="*/ 5291870 w 6447632"/>
              <a:gd name="connsiteY51" fmla="*/ 3799039 h 5753325"/>
              <a:gd name="connsiteX52" fmla="*/ 5241600 w 6447632"/>
              <a:gd name="connsiteY52" fmla="*/ 3894238 h 5753325"/>
              <a:gd name="connsiteX53" fmla="*/ 5211041 w 6447632"/>
              <a:gd name="connsiteY53" fmla="*/ 3924184 h 5753325"/>
              <a:gd name="connsiteX54" fmla="*/ 5176073 w 6447632"/>
              <a:gd name="connsiteY54" fmla="*/ 3970179 h 5753325"/>
              <a:gd name="connsiteX55" fmla="*/ 5172826 w 6447632"/>
              <a:gd name="connsiteY55" fmla="*/ 3991773 h 5753325"/>
              <a:gd name="connsiteX56" fmla="*/ 5157053 w 6447632"/>
              <a:gd name="connsiteY56" fmla="*/ 3997708 h 5753325"/>
              <a:gd name="connsiteX57" fmla="*/ 5127922 w 6447632"/>
              <a:gd name="connsiteY57" fmla="*/ 4022660 h 5753325"/>
              <a:gd name="connsiteX58" fmla="*/ 5020872 w 6447632"/>
              <a:gd name="connsiteY58" fmla="*/ 4075951 h 5753325"/>
              <a:gd name="connsiteX59" fmla="*/ 4991410 w 6447632"/>
              <a:gd name="connsiteY59" fmla="*/ 4087598 h 5753325"/>
              <a:gd name="connsiteX60" fmla="*/ 4930112 w 6447632"/>
              <a:gd name="connsiteY60" fmla="*/ 4138459 h 5753325"/>
              <a:gd name="connsiteX61" fmla="*/ 4834224 w 6447632"/>
              <a:gd name="connsiteY61" fmla="*/ 4231643 h 5753325"/>
              <a:gd name="connsiteX62" fmla="*/ 4812599 w 6447632"/>
              <a:gd name="connsiteY62" fmla="*/ 4249449 h 5753325"/>
              <a:gd name="connsiteX63" fmla="*/ 4789188 w 6447632"/>
              <a:gd name="connsiteY63" fmla="*/ 4256678 h 5753325"/>
              <a:gd name="connsiteX64" fmla="*/ 4779554 w 6447632"/>
              <a:gd name="connsiteY64" fmla="*/ 4251313 h 5753325"/>
              <a:gd name="connsiteX65" fmla="*/ 4766885 w 6447632"/>
              <a:gd name="connsiteY65" fmla="*/ 4259812 h 5753325"/>
              <a:gd name="connsiteX66" fmla="*/ 4762510 w 6447632"/>
              <a:gd name="connsiteY66" fmla="*/ 4260383 h 5753325"/>
              <a:gd name="connsiteX67" fmla="*/ 4738416 w 6447632"/>
              <a:gd name="connsiteY67" fmla="*/ 4265355 h 5753325"/>
              <a:gd name="connsiteX68" fmla="*/ 4712007 w 6447632"/>
              <a:gd name="connsiteY68" fmla="*/ 4317892 h 5753325"/>
              <a:gd name="connsiteX69" fmla="*/ 4658930 w 6447632"/>
              <a:gd name="connsiteY69" fmla="*/ 4348041 h 5753325"/>
              <a:gd name="connsiteX70" fmla="*/ 4443526 w 6447632"/>
              <a:gd name="connsiteY70" fmla="*/ 4507851 h 5753325"/>
              <a:gd name="connsiteX71" fmla="*/ 4289766 w 6447632"/>
              <a:gd name="connsiteY71" fmla="*/ 4711450 h 5753325"/>
              <a:gd name="connsiteX72" fmla="*/ 4150870 w 6447632"/>
              <a:gd name="connsiteY72" fmla="*/ 4818480 h 5753325"/>
              <a:gd name="connsiteX73" fmla="*/ 4006639 w 6447632"/>
              <a:gd name="connsiteY73" fmla="*/ 4933815 h 5753325"/>
              <a:gd name="connsiteX74" fmla="*/ 3298210 w 6447632"/>
              <a:gd name="connsiteY74" fmla="*/ 5070790 h 5753325"/>
              <a:gd name="connsiteX75" fmla="*/ 2947678 w 6447632"/>
              <a:gd name="connsiteY75" fmla="*/ 5117869 h 5753325"/>
              <a:gd name="connsiteX76" fmla="*/ 2822169 w 6447632"/>
              <a:gd name="connsiteY76" fmla="*/ 5129396 h 5753325"/>
              <a:gd name="connsiteX77" fmla="*/ 2538773 w 6447632"/>
              <a:gd name="connsiteY77" fmla="*/ 5313397 h 5753325"/>
              <a:gd name="connsiteX78" fmla="*/ 2014500 w 6447632"/>
              <a:gd name="connsiteY78" fmla="*/ 5519744 h 5753325"/>
              <a:gd name="connsiteX79" fmla="*/ 1934391 w 6447632"/>
              <a:gd name="connsiteY79" fmla="*/ 5591335 h 5753325"/>
              <a:gd name="connsiteX80" fmla="*/ 1892550 w 6447632"/>
              <a:gd name="connsiteY80" fmla="*/ 5649708 h 5753325"/>
              <a:gd name="connsiteX81" fmla="*/ 1854769 w 6447632"/>
              <a:gd name="connsiteY81" fmla="*/ 5647691 h 5753325"/>
              <a:gd name="connsiteX82" fmla="*/ 1809461 w 6447632"/>
              <a:gd name="connsiteY82" fmla="*/ 5648628 h 5753325"/>
              <a:gd name="connsiteX83" fmla="*/ 1745150 w 6447632"/>
              <a:gd name="connsiteY83" fmla="*/ 5693879 h 5753325"/>
              <a:gd name="connsiteX84" fmla="*/ 1713375 w 6447632"/>
              <a:gd name="connsiteY84" fmla="*/ 5684672 h 5753325"/>
              <a:gd name="connsiteX85" fmla="*/ 1707808 w 6447632"/>
              <a:gd name="connsiteY85" fmla="*/ 5682611 h 5753325"/>
              <a:gd name="connsiteX86" fmla="*/ 1679313 w 6447632"/>
              <a:gd name="connsiteY86" fmla="*/ 5672360 h 5753325"/>
              <a:gd name="connsiteX87" fmla="*/ 1646933 w 6447632"/>
              <a:gd name="connsiteY87" fmla="*/ 5666227 h 5753325"/>
              <a:gd name="connsiteX88" fmla="*/ 1610055 w 6447632"/>
              <a:gd name="connsiteY88" fmla="*/ 5673643 h 5753325"/>
              <a:gd name="connsiteX89" fmla="*/ 1437641 w 6447632"/>
              <a:gd name="connsiteY89" fmla="*/ 5723266 h 5753325"/>
              <a:gd name="connsiteX90" fmla="*/ 1332869 w 6447632"/>
              <a:gd name="connsiteY90" fmla="*/ 5744752 h 5753325"/>
              <a:gd name="connsiteX91" fmla="*/ 1290525 w 6447632"/>
              <a:gd name="connsiteY91" fmla="*/ 5740036 h 5753325"/>
              <a:gd name="connsiteX92" fmla="*/ 1233107 w 6447632"/>
              <a:gd name="connsiteY92" fmla="*/ 5742106 h 5753325"/>
              <a:gd name="connsiteX93" fmla="*/ 1214532 w 6447632"/>
              <a:gd name="connsiteY93" fmla="*/ 5753325 h 5753325"/>
              <a:gd name="connsiteX94" fmla="*/ 1199955 w 6447632"/>
              <a:gd name="connsiteY94" fmla="*/ 5744831 h 5753325"/>
              <a:gd name="connsiteX95" fmla="*/ 1162337 w 6447632"/>
              <a:gd name="connsiteY95" fmla="*/ 5738048 h 5753325"/>
              <a:gd name="connsiteX96" fmla="*/ 1053457 w 6447632"/>
              <a:gd name="connsiteY96" fmla="*/ 5688676 h 5753325"/>
              <a:gd name="connsiteX97" fmla="*/ 1025798 w 6447632"/>
              <a:gd name="connsiteY97" fmla="*/ 5673166 h 5753325"/>
              <a:gd name="connsiteX98" fmla="*/ 947900 w 6447632"/>
              <a:gd name="connsiteY98" fmla="*/ 5657848 h 5753325"/>
              <a:gd name="connsiteX99" fmla="*/ 815627 w 6447632"/>
              <a:gd name="connsiteY99" fmla="*/ 5642557 h 5753325"/>
              <a:gd name="connsiteX100" fmla="*/ 788251 w 6447632"/>
              <a:gd name="connsiteY100" fmla="*/ 5637065 h 5753325"/>
              <a:gd name="connsiteX101" fmla="*/ 767822 w 6447632"/>
              <a:gd name="connsiteY101" fmla="*/ 5623450 h 5753325"/>
              <a:gd name="connsiteX102" fmla="*/ 765791 w 6447632"/>
              <a:gd name="connsiteY102" fmla="*/ 5612539 h 5753325"/>
              <a:gd name="connsiteX103" fmla="*/ 751230 w 6447632"/>
              <a:gd name="connsiteY103" fmla="*/ 5608092 h 5753325"/>
              <a:gd name="connsiteX104" fmla="*/ 748008 w 6447632"/>
              <a:gd name="connsiteY104" fmla="*/ 5605052 h 5753325"/>
              <a:gd name="connsiteX105" fmla="*/ 728871 w 6447632"/>
              <a:gd name="connsiteY105" fmla="*/ 5589469 h 5753325"/>
              <a:gd name="connsiteX106" fmla="*/ 671898 w 6447632"/>
              <a:gd name="connsiteY106" fmla="*/ 5602363 h 5753325"/>
              <a:gd name="connsiteX107" fmla="*/ 615065 w 6447632"/>
              <a:gd name="connsiteY107" fmla="*/ 5580257 h 5753325"/>
              <a:gd name="connsiteX108" fmla="*/ 355785 w 6447632"/>
              <a:gd name="connsiteY108" fmla="*/ 5514383 h 5753325"/>
              <a:gd name="connsiteX109" fmla="*/ 102269 w 6447632"/>
              <a:gd name="connsiteY109" fmla="*/ 5524347 h 5753325"/>
              <a:gd name="connsiteX110" fmla="*/ 13160 w 6447632"/>
              <a:gd name="connsiteY110" fmla="*/ 5514159 h 5753325"/>
              <a:gd name="connsiteX111" fmla="*/ 0 w 6447632"/>
              <a:gd name="connsiteY111" fmla="*/ 5511735 h 5753325"/>
              <a:gd name="connsiteX112" fmla="*/ 0 w 6447632"/>
              <a:gd name="connsiteY112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75685 w 6447632"/>
              <a:gd name="connsiteY6" fmla="*/ 535865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426552 w 6447632"/>
              <a:gd name="connsiteY11" fmla="*/ 845805 h 5753325"/>
              <a:gd name="connsiteX12" fmla="*/ 6434072 w 6447632"/>
              <a:gd name="connsiteY12" fmla="*/ 910733 h 5753325"/>
              <a:gd name="connsiteX13" fmla="*/ 6432570 w 6447632"/>
              <a:gd name="connsiteY13" fmla="*/ 983394 h 5753325"/>
              <a:gd name="connsiteX14" fmla="*/ 6431878 w 6447632"/>
              <a:gd name="connsiteY14" fmla="*/ 1026728 h 5753325"/>
              <a:gd name="connsiteX15" fmla="*/ 6414269 w 6447632"/>
              <a:gd name="connsiteY15" fmla="*/ 1151111 h 5753325"/>
              <a:gd name="connsiteX16" fmla="*/ 6371722 w 6447632"/>
              <a:gd name="connsiteY16" fmla="*/ 1318080 h 5753325"/>
              <a:gd name="connsiteX17" fmla="*/ 6356023 w 6447632"/>
              <a:gd name="connsiteY17" fmla="*/ 1356227 h 5753325"/>
              <a:gd name="connsiteX18" fmla="*/ 6356157 w 6447632"/>
              <a:gd name="connsiteY18" fmla="*/ 1361967 h 5753325"/>
              <a:gd name="connsiteX19" fmla="*/ 6350613 w 6447632"/>
              <a:gd name="connsiteY19" fmla="*/ 1393569 h 5753325"/>
              <a:gd name="connsiteX20" fmla="*/ 6357062 w 6447632"/>
              <a:gd name="connsiteY20" fmla="*/ 1444071 h 5753325"/>
              <a:gd name="connsiteX21" fmla="*/ 6364832 w 6447632"/>
              <a:gd name="connsiteY21" fmla="*/ 1478763 h 5753325"/>
              <a:gd name="connsiteX22" fmla="*/ 6369745 w 6447632"/>
              <a:gd name="connsiteY22" fmla="*/ 1495680 h 5753325"/>
              <a:gd name="connsiteX23" fmla="*/ 6370898 w 6447632"/>
              <a:gd name="connsiteY23" fmla="*/ 1513331 h 5753325"/>
              <a:gd name="connsiteX24" fmla="*/ 6368801 w 6447632"/>
              <a:gd name="connsiteY24" fmla="*/ 1527414 h 5753325"/>
              <a:gd name="connsiteX25" fmla="*/ 6359177 w 6447632"/>
              <a:gd name="connsiteY25" fmla="*/ 1639513 h 5753325"/>
              <a:gd name="connsiteX26" fmla="*/ 6299489 w 6447632"/>
              <a:gd name="connsiteY26" fmla="*/ 1784860 h 5753325"/>
              <a:gd name="connsiteX27" fmla="*/ 6267878 w 6447632"/>
              <a:gd name="connsiteY27" fmla="*/ 1858572 h 5753325"/>
              <a:gd name="connsiteX28" fmla="*/ 6251146 w 6447632"/>
              <a:gd name="connsiteY28" fmla="*/ 1926167 h 5753325"/>
              <a:gd name="connsiteX29" fmla="*/ 6210686 w 6447632"/>
              <a:gd name="connsiteY29" fmla="*/ 2014834 h 5753325"/>
              <a:gd name="connsiteX30" fmla="*/ 6106652 w 6447632"/>
              <a:gd name="connsiteY30" fmla="*/ 2150572 h 5753325"/>
              <a:gd name="connsiteX31" fmla="*/ 6097813 w 6447632"/>
              <a:gd name="connsiteY31" fmla="*/ 2172208 h 5753325"/>
              <a:gd name="connsiteX32" fmla="*/ 6095990 w 6447632"/>
              <a:gd name="connsiteY32" fmla="*/ 2181185 h 5753325"/>
              <a:gd name="connsiteX33" fmla="*/ 6090126 w 6447632"/>
              <a:gd name="connsiteY33" fmla="*/ 2192533 h 5753325"/>
              <a:gd name="connsiteX34" fmla="*/ 6089503 w 6447632"/>
              <a:gd name="connsiteY34" fmla="*/ 2192543 h 5753325"/>
              <a:gd name="connsiteX35" fmla="*/ 6084946 w 6447632"/>
              <a:gd name="connsiteY35" fmla="*/ 2203694 h 5753325"/>
              <a:gd name="connsiteX36" fmla="*/ 5987861 w 6447632"/>
              <a:gd name="connsiteY36" fmla="*/ 2304868 h 5753325"/>
              <a:gd name="connsiteX37" fmla="*/ 5973439 w 6447632"/>
              <a:gd name="connsiteY37" fmla="*/ 2385635 h 5753325"/>
              <a:gd name="connsiteX38" fmla="*/ 5916727 w 6447632"/>
              <a:gd name="connsiteY38" fmla="*/ 2458777 h 5753325"/>
              <a:gd name="connsiteX39" fmla="*/ 5856524 w 6447632"/>
              <a:gd name="connsiteY39" fmla="*/ 2583281 h 5753325"/>
              <a:gd name="connsiteX40" fmla="*/ 5838091 w 6447632"/>
              <a:gd name="connsiteY40" fmla="*/ 2753474 h 5753325"/>
              <a:gd name="connsiteX41" fmla="*/ 5777471 w 6447632"/>
              <a:gd name="connsiteY41" fmla="*/ 2901570 h 5753325"/>
              <a:gd name="connsiteX42" fmla="*/ 5723992 w 6447632"/>
              <a:gd name="connsiteY42" fmla="*/ 2998752 h 5753325"/>
              <a:gd name="connsiteX43" fmla="*/ 5557886 w 6447632"/>
              <a:gd name="connsiteY43" fmla="*/ 3329735 h 5753325"/>
              <a:gd name="connsiteX44" fmla="*/ 5471501 w 6447632"/>
              <a:gd name="connsiteY44" fmla="*/ 3462221 h 5753325"/>
              <a:gd name="connsiteX45" fmla="*/ 5465154 w 6447632"/>
              <a:gd name="connsiteY45" fmla="*/ 3541065 h 5753325"/>
              <a:gd name="connsiteX46" fmla="*/ 5437889 w 6447632"/>
              <a:gd name="connsiteY46" fmla="*/ 3559927 h 5753325"/>
              <a:gd name="connsiteX47" fmla="*/ 5432770 w 6447632"/>
              <a:gd name="connsiteY47" fmla="*/ 3562948 h 5753325"/>
              <a:gd name="connsiteX48" fmla="*/ 5406795 w 6447632"/>
              <a:gd name="connsiteY48" fmla="*/ 3578594 h 5753325"/>
              <a:gd name="connsiteX49" fmla="*/ 5381495 w 6447632"/>
              <a:gd name="connsiteY49" fmla="*/ 3599883 h 5753325"/>
              <a:gd name="connsiteX50" fmla="*/ 5363689 w 6447632"/>
              <a:gd name="connsiteY50" fmla="*/ 3633299 h 5753325"/>
              <a:gd name="connsiteX51" fmla="*/ 5291870 w 6447632"/>
              <a:gd name="connsiteY51" fmla="*/ 3799039 h 5753325"/>
              <a:gd name="connsiteX52" fmla="*/ 5241600 w 6447632"/>
              <a:gd name="connsiteY52" fmla="*/ 3894238 h 5753325"/>
              <a:gd name="connsiteX53" fmla="*/ 5211041 w 6447632"/>
              <a:gd name="connsiteY53" fmla="*/ 3924184 h 5753325"/>
              <a:gd name="connsiteX54" fmla="*/ 5176073 w 6447632"/>
              <a:gd name="connsiteY54" fmla="*/ 3970179 h 5753325"/>
              <a:gd name="connsiteX55" fmla="*/ 5172826 w 6447632"/>
              <a:gd name="connsiteY55" fmla="*/ 3991773 h 5753325"/>
              <a:gd name="connsiteX56" fmla="*/ 5157053 w 6447632"/>
              <a:gd name="connsiteY56" fmla="*/ 3997708 h 5753325"/>
              <a:gd name="connsiteX57" fmla="*/ 5127922 w 6447632"/>
              <a:gd name="connsiteY57" fmla="*/ 4022660 h 5753325"/>
              <a:gd name="connsiteX58" fmla="*/ 5020872 w 6447632"/>
              <a:gd name="connsiteY58" fmla="*/ 4075951 h 5753325"/>
              <a:gd name="connsiteX59" fmla="*/ 4991410 w 6447632"/>
              <a:gd name="connsiteY59" fmla="*/ 4087598 h 5753325"/>
              <a:gd name="connsiteX60" fmla="*/ 4930112 w 6447632"/>
              <a:gd name="connsiteY60" fmla="*/ 4138459 h 5753325"/>
              <a:gd name="connsiteX61" fmla="*/ 4834224 w 6447632"/>
              <a:gd name="connsiteY61" fmla="*/ 4231643 h 5753325"/>
              <a:gd name="connsiteX62" fmla="*/ 4812599 w 6447632"/>
              <a:gd name="connsiteY62" fmla="*/ 4249449 h 5753325"/>
              <a:gd name="connsiteX63" fmla="*/ 4789188 w 6447632"/>
              <a:gd name="connsiteY63" fmla="*/ 4256678 h 5753325"/>
              <a:gd name="connsiteX64" fmla="*/ 4779554 w 6447632"/>
              <a:gd name="connsiteY64" fmla="*/ 4251313 h 5753325"/>
              <a:gd name="connsiteX65" fmla="*/ 4766885 w 6447632"/>
              <a:gd name="connsiteY65" fmla="*/ 4259812 h 5753325"/>
              <a:gd name="connsiteX66" fmla="*/ 4762510 w 6447632"/>
              <a:gd name="connsiteY66" fmla="*/ 4260383 h 5753325"/>
              <a:gd name="connsiteX67" fmla="*/ 4738416 w 6447632"/>
              <a:gd name="connsiteY67" fmla="*/ 4265355 h 5753325"/>
              <a:gd name="connsiteX68" fmla="*/ 4712007 w 6447632"/>
              <a:gd name="connsiteY68" fmla="*/ 4317892 h 5753325"/>
              <a:gd name="connsiteX69" fmla="*/ 4658930 w 6447632"/>
              <a:gd name="connsiteY69" fmla="*/ 4348041 h 5753325"/>
              <a:gd name="connsiteX70" fmla="*/ 4443526 w 6447632"/>
              <a:gd name="connsiteY70" fmla="*/ 4507851 h 5753325"/>
              <a:gd name="connsiteX71" fmla="*/ 4289766 w 6447632"/>
              <a:gd name="connsiteY71" fmla="*/ 4711450 h 5753325"/>
              <a:gd name="connsiteX72" fmla="*/ 4150870 w 6447632"/>
              <a:gd name="connsiteY72" fmla="*/ 4818480 h 5753325"/>
              <a:gd name="connsiteX73" fmla="*/ 4006639 w 6447632"/>
              <a:gd name="connsiteY73" fmla="*/ 4933815 h 5753325"/>
              <a:gd name="connsiteX74" fmla="*/ 3298210 w 6447632"/>
              <a:gd name="connsiteY74" fmla="*/ 5070790 h 5753325"/>
              <a:gd name="connsiteX75" fmla="*/ 2947678 w 6447632"/>
              <a:gd name="connsiteY75" fmla="*/ 5117869 h 5753325"/>
              <a:gd name="connsiteX76" fmla="*/ 2822169 w 6447632"/>
              <a:gd name="connsiteY76" fmla="*/ 5129396 h 5753325"/>
              <a:gd name="connsiteX77" fmla="*/ 2538773 w 6447632"/>
              <a:gd name="connsiteY77" fmla="*/ 5313397 h 5753325"/>
              <a:gd name="connsiteX78" fmla="*/ 2014500 w 6447632"/>
              <a:gd name="connsiteY78" fmla="*/ 5519744 h 5753325"/>
              <a:gd name="connsiteX79" fmla="*/ 1934391 w 6447632"/>
              <a:gd name="connsiteY79" fmla="*/ 5591335 h 5753325"/>
              <a:gd name="connsiteX80" fmla="*/ 1892550 w 6447632"/>
              <a:gd name="connsiteY80" fmla="*/ 5649708 h 5753325"/>
              <a:gd name="connsiteX81" fmla="*/ 1854769 w 6447632"/>
              <a:gd name="connsiteY81" fmla="*/ 5647691 h 5753325"/>
              <a:gd name="connsiteX82" fmla="*/ 1809461 w 6447632"/>
              <a:gd name="connsiteY82" fmla="*/ 5648628 h 5753325"/>
              <a:gd name="connsiteX83" fmla="*/ 1745150 w 6447632"/>
              <a:gd name="connsiteY83" fmla="*/ 5693879 h 5753325"/>
              <a:gd name="connsiteX84" fmla="*/ 1713375 w 6447632"/>
              <a:gd name="connsiteY84" fmla="*/ 5684672 h 5753325"/>
              <a:gd name="connsiteX85" fmla="*/ 1707808 w 6447632"/>
              <a:gd name="connsiteY85" fmla="*/ 5682611 h 5753325"/>
              <a:gd name="connsiteX86" fmla="*/ 1679313 w 6447632"/>
              <a:gd name="connsiteY86" fmla="*/ 5672360 h 5753325"/>
              <a:gd name="connsiteX87" fmla="*/ 1646933 w 6447632"/>
              <a:gd name="connsiteY87" fmla="*/ 5666227 h 5753325"/>
              <a:gd name="connsiteX88" fmla="*/ 1610055 w 6447632"/>
              <a:gd name="connsiteY88" fmla="*/ 5673643 h 5753325"/>
              <a:gd name="connsiteX89" fmla="*/ 1437641 w 6447632"/>
              <a:gd name="connsiteY89" fmla="*/ 5723266 h 5753325"/>
              <a:gd name="connsiteX90" fmla="*/ 1332869 w 6447632"/>
              <a:gd name="connsiteY90" fmla="*/ 5744752 h 5753325"/>
              <a:gd name="connsiteX91" fmla="*/ 1290525 w 6447632"/>
              <a:gd name="connsiteY91" fmla="*/ 5740036 h 5753325"/>
              <a:gd name="connsiteX92" fmla="*/ 1233107 w 6447632"/>
              <a:gd name="connsiteY92" fmla="*/ 5742106 h 5753325"/>
              <a:gd name="connsiteX93" fmla="*/ 1214532 w 6447632"/>
              <a:gd name="connsiteY93" fmla="*/ 5753325 h 5753325"/>
              <a:gd name="connsiteX94" fmla="*/ 1199955 w 6447632"/>
              <a:gd name="connsiteY94" fmla="*/ 5744831 h 5753325"/>
              <a:gd name="connsiteX95" fmla="*/ 1162337 w 6447632"/>
              <a:gd name="connsiteY95" fmla="*/ 5738048 h 5753325"/>
              <a:gd name="connsiteX96" fmla="*/ 1053457 w 6447632"/>
              <a:gd name="connsiteY96" fmla="*/ 5688676 h 5753325"/>
              <a:gd name="connsiteX97" fmla="*/ 1025798 w 6447632"/>
              <a:gd name="connsiteY97" fmla="*/ 5673166 h 5753325"/>
              <a:gd name="connsiteX98" fmla="*/ 947900 w 6447632"/>
              <a:gd name="connsiteY98" fmla="*/ 5657848 h 5753325"/>
              <a:gd name="connsiteX99" fmla="*/ 815627 w 6447632"/>
              <a:gd name="connsiteY99" fmla="*/ 5642557 h 5753325"/>
              <a:gd name="connsiteX100" fmla="*/ 788251 w 6447632"/>
              <a:gd name="connsiteY100" fmla="*/ 5637065 h 5753325"/>
              <a:gd name="connsiteX101" fmla="*/ 767822 w 6447632"/>
              <a:gd name="connsiteY101" fmla="*/ 5623450 h 5753325"/>
              <a:gd name="connsiteX102" fmla="*/ 765791 w 6447632"/>
              <a:gd name="connsiteY102" fmla="*/ 5612539 h 5753325"/>
              <a:gd name="connsiteX103" fmla="*/ 751230 w 6447632"/>
              <a:gd name="connsiteY103" fmla="*/ 5608092 h 5753325"/>
              <a:gd name="connsiteX104" fmla="*/ 748008 w 6447632"/>
              <a:gd name="connsiteY104" fmla="*/ 5605052 h 5753325"/>
              <a:gd name="connsiteX105" fmla="*/ 728871 w 6447632"/>
              <a:gd name="connsiteY105" fmla="*/ 5589469 h 5753325"/>
              <a:gd name="connsiteX106" fmla="*/ 671898 w 6447632"/>
              <a:gd name="connsiteY106" fmla="*/ 5602363 h 5753325"/>
              <a:gd name="connsiteX107" fmla="*/ 615065 w 6447632"/>
              <a:gd name="connsiteY107" fmla="*/ 5580257 h 5753325"/>
              <a:gd name="connsiteX108" fmla="*/ 355785 w 6447632"/>
              <a:gd name="connsiteY108" fmla="*/ 5514383 h 5753325"/>
              <a:gd name="connsiteX109" fmla="*/ 102269 w 6447632"/>
              <a:gd name="connsiteY109" fmla="*/ 5524347 h 5753325"/>
              <a:gd name="connsiteX110" fmla="*/ 13160 w 6447632"/>
              <a:gd name="connsiteY110" fmla="*/ 5514159 h 5753325"/>
              <a:gd name="connsiteX111" fmla="*/ 0 w 6447632"/>
              <a:gd name="connsiteY111" fmla="*/ 5511735 h 5753325"/>
              <a:gd name="connsiteX112" fmla="*/ 0 w 6447632"/>
              <a:gd name="connsiteY112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426552 w 6447632"/>
              <a:gd name="connsiteY11" fmla="*/ 845805 h 5753325"/>
              <a:gd name="connsiteX12" fmla="*/ 6434072 w 6447632"/>
              <a:gd name="connsiteY12" fmla="*/ 910733 h 5753325"/>
              <a:gd name="connsiteX13" fmla="*/ 6432570 w 6447632"/>
              <a:gd name="connsiteY13" fmla="*/ 983394 h 5753325"/>
              <a:gd name="connsiteX14" fmla="*/ 6431878 w 6447632"/>
              <a:gd name="connsiteY14" fmla="*/ 1026728 h 5753325"/>
              <a:gd name="connsiteX15" fmla="*/ 6414269 w 6447632"/>
              <a:gd name="connsiteY15" fmla="*/ 1151111 h 5753325"/>
              <a:gd name="connsiteX16" fmla="*/ 6371722 w 6447632"/>
              <a:gd name="connsiteY16" fmla="*/ 1318080 h 5753325"/>
              <a:gd name="connsiteX17" fmla="*/ 6356023 w 6447632"/>
              <a:gd name="connsiteY17" fmla="*/ 1356227 h 5753325"/>
              <a:gd name="connsiteX18" fmla="*/ 6356157 w 6447632"/>
              <a:gd name="connsiteY18" fmla="*/ 1361967 h 5753325"/>
              <a:gd name="connsiteX19" fmla="*/ 6350613 w 6447632"/>
              <a:gd name="connsiteY19" fmla="*/ 1393569 h 5753325"/>
              <a:gd name="connsiteX20" fmla="*/ 6357062 w 6447632"/>
              <a:gd name="connsiteY20" fmla="*/ 1444071 h 5753325"/>
              <a:gd name="connsiteX21" fmla="*/ 6364832 w 6447632"/>
              <a:gd name="connsiteY21" fmla="*/ 1478763 h 5753325"/>
              <a:gd name="connsiteX22" fmla="*/ 6369745 w 6447632"/>
              <a:gd name="connsiteY22" fmla="*/ 1495680 h 5753325"/>
              <a:gd name="connsiteX23" fmla="*/ 6370898 w 6447632"/>
              <a:gd name="connsiteY23" fmla="*/ 1513331 h 5753325"/>
              <a:gd name="connsiteX24" fmla="*/ 6368801 w 6447632"/>
              <a:gd name="connsiteY24" fmla="*/ 1527414 h 5753325"/>
              <a:gd name="connsiteX25" fmla="*/ 6359177 w 6447632"/>
              <a:gd name="connsiteY25" fmla="*/ 1639513 h 5753325"/>
              <a:gd name="connsiteX26" fmla="*/ 6299489 w 6447632"/>
              <a:gd name="connsiteY26" fmla="*/ 1784860 h 5753325"/>
              <a:gd name="connsiteX27" fmla="*/ 6267878 w 6447632"/>
              <a:gd name="connsiteY27" fmla="*/ 1858572 h 5753325"/>
              <a:gd name="connsiteX28" fmla="*/ 6251146 w 6447632"/>
              <a:gd name="connsiteY28" fmla="*/ 1926167 h 5753325"/>
              <a:gd name="connsiteX29" fmla="*/ 6210686 w 6447632"/>
              <a:gd name="connsiteY29" fmla="*/ 2014834 h 5753325"/>
              <a:gd name="connsiteX30" fmla="*/ 6106652 w 6447632"/>
              <a:gd name="connsiteY30" fmla="*/ 2150572 h 5753325"/>
              <a:gd name="connsiteX31" fmla="*/ 6097813 w 6447632"/>
              <a:gd name="connsiteY31" fmla="*/ 2172208 h 5753325"/>
              <a:gd name="connsiteX32" fmla="*/ 6095990 w 6447632"/>
              <a:gd name="connsiteY32" fmla="*/ 2181185 h 5753325"/>
              <a:gd name="connsiteX33" fmla="*/ 6090126 w 6447632"/>
              <a:gd name="connsiteY33" fmla="*/ 2192533 h 5753325"/>
              <a:gd name="connsiteX34" fmla="*/ 6089503 w 6447632"/>
              <a:gd name="connsiteY34" fmla="*/ 2192543 h 5753325"/>
              <a:gd name="connsiteX35" fmla="*/ 6084946 w 6447632"/>
              <a:gd name="connsiteY35" fmla="*/ 2203694 h 5753325"/>
              <a:gd name="connsiteX36" fmla="*/ 5987861 w 6447632"/>
              <a:gd name="connsiteY36" fmla="*/ 2304868 h 5753325"/>
              <a:gd name="connsiteX37" fmla="*/ 5973439 w 6447632"/>
              <a:gd name="connsiteY37" fmla="*/ 2385635 h 5753325"/>
              <a:gd name="connsiteX38" fmla="*/ 5916727 w 6447632"/>
              <a:gd name="connsiteY38" fmla="*/ 2458777 h 5753325"/>
              <a:gd name="connsiteX39" fmla="*/ 5856524 w 6447632"/>
              <a:gd name="connsiteY39" fmla="*/ 2583281 h 5753325"/>
              <a:gd name="connsiteX40" fmla="*/ 5838091 w 6447632"/>
              <a:gd name="connsiteY40" fmla="*/ 2753474 h 5753325"/>
              <a:gd name="connsiteX41" fmla="*/ 5777471 w 6447632"/>
              <a:gd name="connsiteY41" fmla="*/ 2901570 h 5753325"/>
              <a:gd name="connsiteX42" fmla="*/ 5723992 w 6447632"/>
              <a:gd name="connsiteY42" fmla="*/ 2998752 h 5753325"/>
              <a:gd name="connsiteX43" fmla="*/ 5557886 w 6447632"/>
              <a:gd name="connsiteY43" fmla="*/ 3329735 h 5753325"/>
              <a:gd name="connsiteX44" fmla="*/ 5471501 w 6447632"/>
              <a:gd name="connsiteY44" fmla="*/ 3462221 h 5753325"/>
              <a:gd name="connsiteX45" fmla="*/ 5465154 w 6447632"/>
              <a:gd name="connsiteY45" fmla="*/ 3541065 h 5753325"/>
              <a:gd name="connsiteX46" fmla="*/ 5437889 w 6447632"/>
              <a:gd name="connsiteY46" fmla="*/ 3559927 h 5753325"/>
              <a:gd name="connsiteX47" fmla="*/ 5432770 w 6447632"/>
              <a:gd name="connsiteY47" fmla="*/ 3562948 h 5753325"/>
              <a:gd name="connsiteX48" fmla="*/ 5406795 w 6447632"/>
              <a:gd name="connsiteY48" fmla="*/ 3578594 h 5753325"/>
              <a:gd name="connsiteX49" fmla="*/ 5381495 w 6447632"/>
              <a:gd name="connsiteY49" fmla="*/ 3599883 h 5753325"/>
              <a:gd name="connsiteX50" fmla="*/ 5363689 w 6447632"/>
              <a:gd name="connsiteY50" fmla="*/ 3633299 h 5753325"/>
              <a:gd name="connsiteX51" fmla="*/ 5291870 w 6447632"/>
              <a:gd name="connsiteY51" fmla="*/ 3799039 h 5753325"/>
              <a:gd name="connsiteX52" fmla="*/ 5241600 w 6447632"/>
              <a:gd name="connsiteY52" fmla="*/ 3894238 h 5753325"/>
              <a:gd name="connsiteX53" fmla="*/ 5211041 w 6447632"/>
              <a:gd name="connsiteY53" fmla="*/ 3924184 h 5753325"/>
              <a:gd name="connsiteX54" fmla="*/ 5176073 w 6447632"/>
              <a:gd name="connsiteY54" fmla="*/ 3970179 h 5753325"/>
              <a:gd name="connsiteX55" fmla="*/ 5172826 w 6447632"/>
              <a:gd name="connsiteY55" fmla="*/ 3991773 h 5753325"/>
              <a:gd name="connsiteX56" fmla="*/ 5157053 w 6447632"/>
              <a:gd name="connsiteY56" fmla="*/ 3997708 h 5753325"/>
              <a:gd name="connsiteX57" fmla="*/ 5127922 w 6447632"/>
              <a:gd name="connsiteY57" fmla="*/ 4022660 h 5753325"/>
              <a:gd name="connsiteX58" fmla="*/ 5020872 w 6447632"/>
              <a:gd name="connsiteY58" fmla="*/ 4075951 h 5753325"/>
              <a:gd name="connsiteX59" fmla="*/ 4991410 w 6447632"/>
              <a:gd name="connsiteY59" fmla="*/ 4087598 h 5753325"/>
              <a:gd name="connsiteX60" fmla="*/ 4930112 w 6447632"/>
              <a:gd name="connsiteY60" fmla="*/ 4138459 h 5753325"/>
              <a:gd name="connsiteX61" fmla="*/ 4834224 w 6447632"/>
              <a:gd name="connsiteY61" fmla="*/ 4231643 h 5753325"/>
              <a:gd name="connsiteX62" fmla="*/ 4812599 w 6447632"/>
              <a:gd name="connsiteY62" fmla="*/ 4249449 h 5753325"/>
              <a:gd name="connsiteX63" fmla="*/ 4789188 w 6447632"/>
              <a:gd name="connsiteY63" fmla="*/ 4256678 h 5753325"/>
              <a:gd name="connsiteX64" fmla="*/ 4779554 w 6447632"/>
              <a:gd name="connsiteY64" fmla="*/ 4251313 h 5753325"/>
              <a:gd name="connsiteX65" fmla="*/ 4766885 w 6447632"/>
              <a:gd name="connsiteY65" fmla="*/ 4259812 h 5753325"/>
              <a:gd name="connsiteX66" fmla="*/ 4762510 w 6447632"/>
              <a:gd name="connsiteY66" fmla="*/ 4260383 h 5753325"/>
              <a:gd name="connsiteX67" fmla="*/ 4738416 w 6447632"/>
              <a:gd name="connsiteY67" fmla="*/ 4265355 h 5753325"/>
              <a:gd name="connsiteX68" fmla="*/ 4712007 w 6447632"/>
              <a:gd name="connsiteY68" fmla="*/ 4317892 h 5753325"/>
              <a:gd name="connsiteX69" fmla="*/ 4658930 w 6447632"/>
              <a:gd name="connsiteY69" fmla="*/ 4348041 h 5753325"/>
              <a:gd name="connsiteX70" fmla="*/ 4443526 w 6447632"/>
              <a:gd name="connsiteY70" fmla="*/ 4507851 h 5753325"/>
              <a:gd name="connsiteX71" fmla="*/ 4289766 w 6447632"/>
              <a:gd name="connsiteY71" fmla="*/ 4711450 h 5753325"/>
              <a:gd name="connsiteX72" fmla="*/ 4150870 w 6447632"/>
              <a:gd name="connsiteY72" fmla="*/ 4818480 h 5753325"/>
              <a:gd name="connsiteX73" fmla="*/ 4006639 w 6447632"/>
              <a:gd name="connsiteY73" fmla="*/ 4933815 h 5753325"/>
              <a:gd name="connsiteX74" fmla="*/ 3298210 w 6447632"/>
              <a:gd name="connsiteY74" fmla="*/ 5070790 h 5753325"/>
              <a:gd name="connsiteX75" fmla="*/ 2947678 w 6447632"/>
              <a:gd name="connsiteY75" fmla="*/ 5117869 h 5753325"/>
              <a:gd name="connsiteX76" fmla="*/ 2822169 w 6447632"/>
              <a:gd name="connsiteY76" fmla="*/ 5129396 h 5753325"/>
              <a:gd name="connsiteX77" fmla="*/ 2538773 w 6447632"/>
              <a:gd name="connsiteY77" fmla="*/ 5313397 h 5753325"/>
              <a:gd name="connsiteX78" fmla="*/ 2014500 w 6447632"/>
              <a:gd name="connsiteY78" fmla="*/ 5519744 h 5753325"/>
              <a:gd name="connsiteX79" fmla="*/ 1934391 w 6447632"/>
              <a:gd name="connsiteY79" fmla="*/ 5591335 h 5753325"/>
              <a:gd name="connsiteX80" fmla="*/ 1892550 w 6447632"/>
              <a:gd name="connsiteY80" fmla="*/ 5649708 h 5753325"/>
              <a:gd name="connsiteX81" fmla="*/ 1854769 w 6447632"/>
              <a:gd name="connsiteY81" fmla="*/ 5647691 h 5753325"/>
              <a:gd name="connsiteX82" fmla="*/ 1809461 w 6447632"/>
              <a:gd name="connsiteY82" fmla="*/ 5648628 h 5753325"/>
              <a:gd name="connsiteX83" fmla="*/ 1745150 w 6447632"/>
              <a:gd name="connsiteY83" fmla="*/ 5693879 h 5753325"/>
              <a:gd name="connsiteX84" fmla="*/ 1713375 w 6447632"/>
              <a:gd name="connsiteY84" fmla="*/ 5684672 h 5753325"/>
              <a:gd name="connsiteX85" fmla="*/ 1707808 w 6447632"/>
              <a:gd name="connsiteY85" fmla="*/ 5682611 h 5753325"/>
              <a:gd name="connsiteX86" fmla="*/ 1679313 w 6447632"/>
              <a:gd name="connsiteY86" fmla="*/ 5672360 h 5753325"/>
              <a:gd name="connsiteX87" fmla="*/ 1646933 w 6447632"/>
              <a:gd name="connsiteY87" fmla="*/ 5666227 h 5753325"/>
              <a:gd name="connsiteX88" fmla="*/ 1610055 w 6447632"/>
              <a:gd name="connsiteY88" fmla="*/ 5673643 h 5753325"/>
              <a:gd name="connsiteX89" fmla="*/ 1437641 w 6447632"/>
              <a:gd name="connsiteY89" fmla="*/ 5723266 h 5753325"/>
              <a:gd name="connsiteX90" fmla="*/ 1332869 w 6447632"/>
              <a:gd name="connsiteY90" fmla="*/ 5744752 h 5753325"/>
              <a:gd name="connsiteX91" fmla="*/ 1290525 w 6447632"/>
              <a:gd name="connsiteY91" fmla="*/ 5740036 h 5753325"/>
              <a:gd name="connsiteX92" fmla="*/ 1233107 w 6447632"/>
              <a:gd name="connsiteY92" fmla="*/ 5742106 h 5753325"/>
              <a:gd name="connsiteX93" fmla="*/ 1214532 w 6447632"/>
              <a:gd name="connsiteY93" fmla="*/ 5753325 h 5753325"/>
              <a:gd name="connsiteX94" fmla="*/ 1199955 w 6447632"/>
              <a:gd name="connsiteY94" fmla="*/ 5744831 h 5753325"/>
              <a:gd name="connsiteX95" fmla="*/ 1162337 w 6447632"/>
              <a:gd name="connsiteY95" fmla="*/ 5738048 h 5753325"/>
              <a:gd name="connsiteX96" fmla="*/ 1053457 w 6447632"/>
              <a:gd name="connsiteY96" fmla="*/ 5688676 h 5753325"/>
              <a:gd name="connsiteX97" fmla="*/ 1025798 w 6447632"/>
              <a:gd name="connsiteY97" fmla="*/ 5673166 h 5753325"/>
              <a:gd name="connsiteX98" fmla="*/ 947900 w 6447632"/>
              <a:gd name="connsiteY98" fmla="*/ 5657848 h 5753325"/>
              <a:gd name="connsiteX99" fmla="*/ 815627 w 6447632"/>
              <a:gd name="connsiteY99" fmla="*/ 5642557 h 5753325"/>
              <a:gd name="connsiteX100" fmla="*/ 788251 w 6447632"/>
              <a:gd name="connsiteY100" fmla="*/ 5637065 h 5753325"/>
              <a:gd name="connsiteX101" fmla="*/ 767822 w 6447632"/>
              <a:gd name="connsiteY101" fmla="*/ 5623450 h 5753325"/>
              <a:gd name="connsiteX102" fmla="*/ 765791 w 6447632"/>
              <a:gd name="connsiteY102" fmla="*/ 5612539 h 5753325"/>
              <a:gd name="connsiteX103" fmla="*/ 751230 w 6447632"/>
              <a:gd name="connsiteY103" fmla="*/ 5608092 h 5753325"/>
              <a:gd name="connsiteX104" fmla="*/ 748008 w 6447632"/>
              <a:gd name="connsiteY104" fmla="*/ 5605052 h 5753325"/>
              <a:gd name="connsiteX105" fmla="*/ 728871 w 6447632"/>
              <a:gd name="connsiteY105" fmla="*/ 5589469 h 5753325"/>
              <a:gd name="connsiteX106" fmla="*/ 671898 w 6447632"/>
              <a:gd name="connsiteY106" fmla="*/ 5602363 h 5753325"/>
              <a:gd name="connsiteX107" fmla="*/ 615065 w 6447632"/>
              <a:gd name="connsiteY107" fmla="*/ 5580257 h 5753325"/>
              <a:gd name="connsiteX108" fmla="*/ 355785 w 6447632"/>
              <a:gd name="connsiteY108" fmla="*/ 5514383 h 5753325"/>
              <a:gd name="connsiteX109" fmla="*/ 102269 w 6447632"/>
              <a:gd name="connsiteY109" fmla="*/ 5524347 h 5753325"/>
              <a:gd name="connsiteX110" fmla="*/ 13160 w 6447632"/>
              <a:gd name="connsiteY110" fmla="*/ 5514159 h 5753325"/>
              <a:gd name="connsiteX111" fmla="*/ 0 w 6447632"/>
              <a:gd name="connsiteY111" fmla="*/ 5511735 h 5753325"/>
              <a:gd name="connsiteX112" fmla="*/ 0 w 6447632"/>
              <a:gd name="connsiteY112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434072 w 6447632"/>
              <a:gd name="connsiteY12" fmla="*/ 910733 h 5753325"/>
              <a:gd name="connsiteX13" fmla="*/ 6432570 w 6447632"/>
              <a:gd name="connsiteY13" fmla="*/ 983394 h 5753325"/>
              <a:gd name="connsiteX14" fmla="*/ 6431878 w 6447632"/>
              <a:gd name="connsiteY14" fmla="*/ 1026728 h 5753325"/>
              <a:gd name="connsiteX15" fmla="*/ 6414269 w 6447632"/>
              <a:gd name="connsiteY15" fmla="*/ 1151111 h 5753325"/>
              <a:gd name="connsiteX16" fmla="*/ 6371722 w 6447632"/>
              <a:gd name="connsiteY16" fmla="*/ 1318080 h 5753325"/>
              <a:gd name="connsiteX17" fmla="*/ 6356023 w 6447632"/>
              <a:gd name="connsiteY17" fmla="*/ 1356227 h 5753325"/>
              <a:gd name="connsiteX18" fmla="*/ 6356157 w 6447632"/>
              <a:gd name="connsiteY18" fmla="*/ 1361967 h 5753325"/>
              <a:gd name="connsiteX19" fmla="*/ 6350613 w 6447632"/>
              <a:gd name="connsiteY19" fmla="*/ 1393569 h 5753325"/>
              <a:gd name="connsiteX20" fmla="*/ 6357062 w 6447632"/>
              <a:gd name="connsiteY20" fmla="*/ 1444071 h 5753325"/>
              <a:gd name="connsiteX21" fmla="*/ 6364832 w 6447632"/>
              <a:gd name="connsiteY21" fmla="*/ 1478763 h 5753325"/>
              <a:gd name="connsiteX22" fmla="*/ 6369745 w 6447632"/>
              <a:gd name="connsiteY22" fmla="*/ 1495680 h 5753325"/>
              <a:gd name="connsiteX23" fmla="*/ 6370898 w 6447632"/>
              <a:gd name="connsiteY23" fmla="*/ 1513331 h 5753325"/>
              <a:gd name="connsiteX24" fmla="*/ 6368801 w 6447632"/>
              <a:gd name="connsiteY24" fmla="*/ 1527414 h 5753325"/>
              <a:gd name="connsiteX25" fmla="*/ 6359177 w 6447632"/>
              <a:gd name="connsiteY25" fmla="*/ 1639513 h 5753325"/>
              <a:gd name="connsiteX26" fmla="*/ 6299489 w 6447632"/>
              <a:gd name="connsiteY26" fmla="*/ 1784860 h 5753325"/>
              <a:gd name="connsiteX27" fmla="*/ 6267878 w 6447632"/>
              <a:gd name="connsiteY27" fmla="*/ 1858572 h 5753325"/>
              <a:gd name="connsiteX28" fmla="*/ 6251146 w 6447632"/>
              <a:gd name="connsiteY28" fmla="*/ 1926167 h 5753325"/>
              <a:gd name="connsiteX29" fmla="*/ 6210686 w 6447632"/>
              <a:gd name="connsiteY29" fmla="*/ 2014834 h 5753325"/>
              <a:gd name="connsiteX30" fmla="*/ 6106652 w 6447632"/>
              <a:gd name="connsiteY30" fmla="*/ 2150572 h 5753325"/>
              <a:gd name="connsiteX31" fmla="*/ 6097813 w 6447632"/>
              <a:gd name="connsiteY31" fmla="*/ 2172208 h 5753325"/>
              <a:gd name="connsiteX32" fmla="*/ 6095990 w 6447632"/>
              <a:gd name="connsiteY32" fmla="*/ 2181185 h 5753325"/>
              <a:gd name="connsiteX33" fmla="*/ 6090126 w 6447632"/>
              <a:gd name="connsiteY33" fmla="*/ 2192533 h 5753325"/>
              <a:gd name="connsiteX34" fmla="*/ 6089503 w 6447632"/>
              <a:gd name="connsiteY34" fmla="*/ 2192543 h 5753325"/>
              <a:gd name="connsiteX35" fmla="*/ 6084946 w 6447632"/>
              <a:gd name="connsiteY35" fmla="*/ 2203694 h 5753325"/>
              <a:gd name="connsiteX36" fmla="*/ 5987861 w 6447632"/>
              <a:gd name="connsiteY36" fmla="*/ 2304868 h 5753325"/>
              <a:gd name="connsiteX37" fmla="*/ 5973439 w 6447632"/>
              <a:gd name="connsiteY37" fmla="*/ 2385635 h 5753325"/>
              <a:gd name="connsiteX38" fmla="*/ 5916727 w 6447632"/>
              <a:gd name="connsiteY38" fmla="*/ 2458777 h 5753325"/>
              <a:gd name="connsiteX39" fmla="*/ 5856524 w 6447632"/>
              <a:gd name="connsiteY39" fmla="*/ 2583281 h 5753325"/>
              <a:gd name="connsiteX40" fmla="*/ 5838091 w 6447632"/>
              <a:gd name="connsiteY40" fmla="*/ 2753474 h 5753325"/>
              <a:gd name="connsiteX41" fmla="*/ 5777471 w 6447632"/>
              <a:gd name="connsiteY41" fmla="*/ 2901570 h 5753325"/>
              <a:gd name="connsiteX42" fmla="*/ 5723992 w 6447632"/>
              <a:gd name="connsiteY42" fmla="*/ 2998752 h 5753325"/>
              <a:gd name="connsiteX43" fmla="*/ 5557886 w 6447632"/>
              <a:gd name="connsiteY43" fmla="*/ 3329735 h 5753325"/>
              <a:gd name="connsiteX44" fmla="*/ 5471501 w 6447632"/>
              <a:gd name="connsiteY44" fmla="*/ 3462221 h 5753325"/>
              <a:gd name="connsiteX45" fmla="*/ 5465154 w 6447632"/>
              <a:gd name="connsiteY45" fmla="*/ 3541065 h 5753325"/>
              <a:gd name="connsiteX46" fmla="*/ 5437889 w 6447632"/>
              <a:gd name="connsiteY46" fmla="*/ 3559927 h 5753325"/>
              <a:gd name="connsiteX47" fmla="*/ 5432770 w 6447632"/>
              <a:gd name="connsiteY47" fmla="*/ 3562948 h 5753325"/>
              <a:gd name="connsiteX48" fmla="*/ 5406795 w 6447632"/>
              <a:gd name="connsiteY48" fmla="*/ 3578594 h 5753325"/>
              <a:gd name="connsiteX49" fmla="*/ 5381495 w 6447632"/>
              <a:gd name="connsiteY49" fmla="*/ 3599883 h 5753325"/>
              <a:gd name="connsiteX50" fmla="*/ 5363689 w 6447632"/>
              <a:gd name="connsiteY50" fmla="*/ 3633299 h 5753325"/>
              <a:gd name="connsiteX51" fmla="*/ 5291870 w 6447632"/>
              <a:gd name="connsiteY51" fmla="*/ 3799039 h 5753325"/>
              <a:gd name="connsiteX52" fmla="*/ 5241600 w 6447632"/>
              <a:gd name="connsiteY52" fmla="*/ 3894238 h 5753325"/>
              <a:gd name="connsiteX53" fmla="*/ 5211041 w 6447632"/>
              <a:gd name="connsiteY53" fmla="*/ 3924184 h 5753325"/>
              <a:gd name="connsiteX54" fmla="*/ 5176073 w 6447632"/>
              <a:gd name="connsiteY54" fmla="*/ 3970179 h 5753325"/>
              <a:gd name="connsiteX55" fmla="*/ 5172826 w 6447632"/>
              <a:gd name="connsiteY55" fmla="*/ 3991773 h 5753325"/>
              <a:gd name="connsiteX56" fmla="*/ 5157053 w 6447632"/>
              <a:gd name="connsiteY56" fmla="*/ 3997708 h 5753325"/>
              <a:gd name="connsiteX57" fmla="*/ 5127922 w 6447632"/>
              <a:gd name="connsiteY57" fmla="*/ 4022660 h 5753325"/>
              <a:gd name="connsiteX58" fmla="*/ 5020872 w 6447632"/>
              <a:gd name="connsiteY58" fmla="*/ 4075951 h 5753325"/>
              <a:gd name="connsiteX59" fmla="*/ 4991410 w 6447632"/>
              <a:gd name="connsiteY59" fmla="*/ 4087598 h 5753325"/>
              <a:gd name="connsiteX60" fmla="*/ 4930112 w 6447632"/>
              <a:gd name="connsiteY60" fmla="*/ 4138459 h 5753325"/>
              <a:gd name="connsiteX61" fmla="*/ 4834224 w 6447632"/>
              <a:gd name="connsiteY61" fmla="*/ 4231643 h 5753325"/>
              <a:gd name="connsiteX62" fmla="*/ 4812599 w 6447632"/>
              <a:gd name="connsiteY62" fmla="*/ 4249449 h 5753325"/>
              <a:gd name="connsiteX63" fmla="*/ 4789188 w 6447632"/>
              <a:gd name="connsiteY63" fmla="*/ 4256678 h 5753325"/>
              <a:gd name="connsiteX64" fmla="*/ 4779554 w 6447632"/>
              <a:gd name="connsiteY64" fmla="*/ 4251313 h 5753325"/>
              <a:gd name="connsiteX65" fmla="*/ 4766885 w 6447632"/>
              <a:gd name="connsiteY65" fmla="*/ 4259812 h 5753325"/>
              <a:gd name="connsiteX66" fmla="*/ 4762510 w 6447632"/>
              <a:gd name="connsiteY66" fmla="*/ 4260383 h 5753325"/>
              <a:gd name="connsiteX67" fmla="*/ 4738416 w 6447632"/>
              <a:gd name="connsiteY67" fmla="*/ 4265355 h 5753325"/>
              <a:gd name="connsiteX68" fmla="*/ 4712007 w 6447632"/>
              <a:gd name="connsiteY68" fmla="*/ 4317892 h 5753325"/>
              <a:gd name="connsiteX69" fmla="*/ 4658930 w 6447632"/>
              <a:gd name="connsiteY69" fmla="*/ 4348041 h 5753325"/>
              <a:gd name="connsiteX70" fmla="*/ 4443526 w 6447632"/>
              <a:gd name="connsiteY70" fmla="*/ 4507851 h 5753325"/>
              <a:gd name="connsiteX71" fmla="*/ 4289766 w 6447632"/>
              <a:gd name="connsiteY71" fmla="*/ 4711450 h 5753325"/>
              <a:gd name="connsiteX72" fmla="*/ 4150870 w 6447632"/>
              <a:gd name="connsiteY72" fmla="*/ 4818480 h 5753325"/>
              <a:gd name="connsiteX73" fmla="*/ 4006639 w 6447632"/>
              <a:gd name="connsiteY73" fmla="*/ 4933815 h 5753325"/>
              <a:gd name="connsiteX74" fmla="*/ 3298210 w 6447632"/>
              <a:gd name="connsiteY74" fmla="*/ 5070790 h 5753325"/>
              <a:gd name="connsiteX75" fmla="*/ 2947678 w 6447632"/>
              <a:gd name="connsiteY75" fmla="*/ 5117869 h 5753325"/>
              <a:gd name="connsiteX76" fmla="*/ 2822169 w 6447632"/>
              <a:gd name="connsiteY76" fmla="*/ 5129396 h 5753325"/>
              <a:gd name="connsiteX77" fmla="*/ 2538773 w 6447632"/>
              <a:gd name="connsiteY77" fmla="*/ 5313397 h 5753325"/>
              <a:gd name="connsiteX78" fmla="*/ 2014500 w 6447632"/>
              <a:gd name="connsiteY78" fmla="*/ 5519744 h 5753325"/>
              <a:gd name="connsiteX79" fmla="*/ 1934391 w 6447632"/>
              <a:gd name="connsiteY79" fmla="*/ 5591335 h 5753325"/>
              <a:gd name="connsiteX80" fmla="*/ 1892550 w 6447632"/>
              <a:gd name="connsiteY80" fmla="*/ 5649708 h 5753325"/>
              <a:gd name="connsiteX81" fmla="*/ 1854769 w 6447632"/>
              <a:gd name="connsiteY81" fmla="*/ 5647691 h 5753325"/>
              <a:gd name="connsiteX82" fmla="*/ 1809461 w 6447632"/>
              <a:gd name="connsiteY82" fmla="*/ 5648628 h 5753325"/>
              <a:gd name="connsiteX83" fmla="*/ 1745150 w 6447632"/>
              <a:gd name="connsiteY83" fmla="*/ 5693879 h 5753325"/>
              <a:gd name="connsiteX84" fmla="*/ 1713375 w 6447632"/>
              <a:gd name="connsiteY84" fmla="*/ 5684672 h 5753325"/>
              <a:gd name="connsiteX85" fmla="*/ 1707808 w 6447632"/>
              <a:gd name="connsiteY85" fmla="*/ 5682611 h 5753325"/>
              <a:gd name="connsiteX86" fmla="*/ 1679313 w 6447632"/>
              <a:gd name="connsiteY86" fmla="*/ 5672360 h 5753325"/>
              <a:gd name="connsiteX87" fmla="*/ 1646933 w 6447632"/>
              <a:gd name="connsiteY87" fmla="*/ 5666227 h 5753325"/>
              <a:gd name="connsiteX88" fmla="*/ 1610055 w 6447632"/>
              <a:gd name="connsiteY88" fmla="*/ 5673643 h 5753325"/>
              <a:gd name="connsiteX89" fmla="*/ 1437641 w 6447632"/>
              <a:gd name="connsiteY89" fmla="*/ 5723266 h 5753325"/>
              <a:gd name="connsiteX90" fmla="*/ 1332869 w 6447632"/>
              <a:gd name="connsiteY90" fmla="*/ 5744752 h 5753325"/>
              <a:gd name="connsiteX91" fmla="*/ 1290525 w 6447632"/>
              <a:gd name="connsiteY91" fmla="*/ 5740036 h 5753325"/>
              <a:gd name="connsiteX92" fmla="*/ 1233107 w 6447632"/>
              <a:gd name="connsiteY92" fmla="*/ 5742106 h 5753325"/>
              <a:gd name="connsiteX93" fmla="*/ 1214532 w 6447632"/>
              <a:gd name="connsiteY93" fmla="*/ 5753325 h 5753325"/>
              <a:gd name="connsiteX94" fmla="*/ 1199955 w 6447632"/>
              <a:gd name="connsiteY94" fmla="*/ 5744831 h 5753325"/>
              <a:gd name="connsiteX95" fmla="*/ 1162337 w 6447632"/>
              <a:gd name="connsiteY95" fmla="*/ 5738048 h 5753325"/>
              <a:gd name="connsiteX96" fmla="*/ 1053457 w 6447632"/>
              <a:gd name="connsiteY96" fmla="*/ 5688676 h 5753325"/>
              <a:gd name="connsiteX97" fmla="*/ 1025798 w 6447632"/>
              <a:gd name="connsiteY97" fmla="*/ 5673166 h 5753325"/>
              <a:gd name="connsiteX98" fmla="*/ 947900 w 6447632"/>
              <a:gd name="connsiteY98" fmla="*/ 5657848 h 5753325"/>
              <a:gd name="connsiteX99" fmla="*/ 815627 w 6447632"/>
              <a:gd name="connsiteY99" fmla="*/ 5642557 h 5753325"/>
              <a:gd name="connsiteX100" fmla="*/ 788251 w 6447632"/>
              <a:gd name="connsiteY100" fmla="*/ 5637065 h 5753325"/>
              <a:gd name="connsiteX101" fmla="*/ 767822 w 6447632"/>
              <a:gd name="connsiteY101" fmla="*/ 5623450 h 5753325"/>
              <a:gd name="connsiteX102" fmla="*/ 765791 w 6447632"/>
              <a:gd name="connsiteY102" fmla="*/ 5612539 h 5753325"/>
              <a:gd name="connsiteX103" fmla="*/ 751230 w 6447632"/>
              <a:gd name="connsiteY103" fmla="*/ 5608092 h 5753325"/>
              <a:gd name="connsiteX104" fmla="*/ 748008 w 6447632"/>
              <a:gd name="connsiteY104" fmla="*/ 5605052 h 5753325"/>
              <a:gd name="connsiteX105" fmla="*/ 728871 w 6447632"/>
              <a:gd name="connsiteY105" fmla="*/ 5589469 h 5753325"/>
              <a:gd name="connsiteX106" fmla="*/ 671898 w 6447632"/>
              <a:gd name="connsiteY106" fmla="*/ 5602363 h 5753325"/>
              <a:gd name="connsiteX107" fmla="*/ 615065 w 6447632"/>
              <a:gd name="connsiteY107" fmla="*/ 5580257 h 5753325"/>
              <a:gd name="connsiteX108" fmla="*/ 355785 w 6447632"/>
              <a:gd name="connsiteY108" fmla="*/ 5514383 h 5753325"/>
              <a:gd name="connsiteX109" fmla="*/ 102269 w 6447632"/>
              <a:gd name="connsiteY109" fmla="*/ 5524347 h 5753325"/>
              <a:gd name="connsiteX110" fmla="*/ 13160 w 6447632"/>
              <a:gd name="connsiteY110" fmla="*/ 5514159 h 5753325"/>
              <a:gd name="connsiteX111" fmla="*/ 0 w 6447632"/>
              <a:gd name="connsiteY111" fmla="*/ 5511735 h 5753325"/>
              <a:gd name="connsiteX112" fmla="*/ 0 w 6447632"/>
              <a:gd name="connsiteY112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434072 w 6447632"/>
              <a:gd name="connsiteY12" fmla="*/ 910733 h 5753325"/>
              <a:gd name="connsiteX13" fmla="*/ 6432570 w 6447632"/>
              <a:gd name="connsiteY13" fmla="*/ 983394 h 5753325"/>
              <a:gd name="connsiteX14" fmla="*/ 6431878 w 6447632"/>
              <a:gd name="connsiteY14" fmla="*/ 1026728 h 5753325"/>
              <a:gd name="connsiteX15" fmla="*/ 6362266 w 6447632"/>
              <a:gd name="connsiteY15" fmla="*/ 1151111 h 5753325"/>
              <a:gd name="connsiteX16" fmla="*/ 6371722 w 6447632"/>
              <a:gd name="connsiteY16" fmla="*/ 1318080 h 5753325"/>
              <a:gd name="connsiteX17" fmla="*/ 6356023 w 6447632"/>
              <a:gd name="connsiteY17" fmla="*/ 1356227 h 5753325"/>
              <a:gd name="connsiteX18" fmla="*/ 6356157 w 6447632"/>
              <a:gd name="connsiteY18" fmla="*/ 1361967 h 5753325"/>
              <a:gd name="connsiteX19" fmla="*/ 6350613 w 6447632"/>
              <a:gd name="connsiteY19" fmla="*/ 1393569 h 5753325"/>
              <a:gd name="connsiteX20" fmla="*/ 6357062 w 6447632"/>
              <a:gd name="connsiteY20" fmla="*/ 1444071 h 5753325"/>
              <a:gd name="connsiteX21" fmla="*/ 6364832 w 6447632"/>
              <a:gd name="connsiteY21" fmla="*/ 1478763 h 5753325"/>
              <a:gd name="connsiteX22" fmla="*/ 6369745 w 6447632"/>
              <a:gd name="connsiteY22" fmla="*/ 1495680 h 5753325"/>
              <a:gd name="connsiteX23" fmla="*/ 6370898 w 6447632"/>
              <a:gd name="connsiteY23" fmla="*/ 1513331 h 5753325"/>
              <a:gd name="connsiteX24" fmla="*/ 6368801 w 6447632"/>
              <a:gd name="connsiteY24" fmla="*/ 1527414 h 5753325"/>
              <a:gd name="connsiteX25" fmla="*/ 6359177 w 6447632"/>
              <a:gd name="connsiteY25" fmla="*/ 1639513 h 5753325"/>
              <a:gd name="connsiteX26" fmla="*/ 6299489 w 6447632"/>
              <a:gd name="connsiteY26" fmla="*/ 1784860 h 5753325"/>
              <a:gd name="connsiteX27" fmla="*/ 6267878 w 6447632"/>
              <a:gd name="connsiteY27" fmla="*/ 1858572 h 5753325"/>
              <a:gd name="connsiteX28" fmla="*/ 6251146 w 6447632"/>
              <a:gd name="connsiteY28" fmla="*/ 1926167 h 5753325"/>
              <a:gd name="connsiteX29" fmla="*/ 6210686 w 6447632"/>
              <a:gd name="connsiteY29" fmla="*/ 2014834 h 5753325"/>
              <a:gd name="connsiteX30" fmla="*/ 6106652 w 6447632"/>
              <a:gd name="connsiteY30" fmla="*/ 2150572 h 5753325"/>
              <a:gd name="connsiteX31" fmla="*/ 6097813 w 6447632"/>
              <a:gd name="connsiteY31" fmla="*/ 2172208 h 5753325"/>
              <a:gd name="connsiteX32" fmla="*/ 6095990 w 6447632"/>
              <a:gd name="connsiteY32" fmla="*/ 2181185 h 5753325"/>
              <a:gd name="connsiteX33" fmla="*/ 6090126 w 6447632"/>
              <a:gd name="connsiteY33" fmla="*/ 2192533 h 5753325"/>
              <a:gd name="connsiteX34" fmla="*/ 6089503 w 6447632"/>
              <a:gd name="connsiteY34" fmla="*/ 2192543 h 5753325"/>
              <a:gd name="connsiteX35" fmla="*/ 6084946 w 6447632"/>
              <a:gd name="connsiteY35" fmla="*/ 2203694 h 5753325"/>
              <a:gd name="connsiteX36" fmla="*/ 5987861 w 6447632"/>
              <a:gd name="connsiteY36" fmla="*/ 2304868 h 5753325"/>
              <a:gd name="connsiteX37" fmla="*/ 5973439 w 6447632"/>
              <a:gd name="connsiteY37" fmla="*/ 2385635 h 5753325"/>
              <a:gd name="connsiteX38" fmla="*/ 5916727 w 6447632"/>
              <a:gd name="connsiteY38" fmla="*/ 2458777 h 5753325"/>
              <a:gd name="connsiteX39" fmla="*/ 5856524 w 6447632"/>
              <a:gd name="connsiteY39" fmla="*/ 2583281 h 5753325"/>
              <a:gd name="connsiteX40" fmla="*/ 5838091 w 6447632"/>
              <a:gd name="connsiteY40" fmla="*/ 2753474 h 5753325"/>
              <a:gd name="connsiteX41" fmla="*/ 5777471 w 6447632"/>
              <a:gd name="connsiteY41" fmla="*/ 2901570 h 5753325"/>
              <a:gd name="connsiteX42" fmla="*/ 5723992 w 6447632"/>
              <a:gd name="connsiteY42" fmla="*/ 2998752 h 5753325"/>
              <a:gd name="connsiteX43" fmla="*/ 5557886 w 6447632"/>
              <a:gd name="connsiteY43" fmla="*/ 3329735 h 5753325"/>
              <a:gd name="connsiteX44" fmla="*/ 5471501 w 6447632"/>
              <a:gd name="connsiteY44" fmla="*/ 3462221 h 5753325"/>
              <a:gd name="connsiteX45" fmla="*/ 5465154 w 6447632"/>
              <a:gd name="connsiteY45" fmla="*/ 3541065 h 5753325"/>
              <a:gd name="connsiteX46" fmla="*/ 5437889 w 6447632"/>
              <a:gd name="connsiteY46" fmla="*/ 3559927 h 5753325"/>
              <a:gd name="connsiteX47" fmla="*/ 5432770 w 6447632"/>
              <a:gd name="connsiteY47" fmla="*/ 3562948 h 5753325"/>
              <a:gd name="connsiteX48" fmla="*/ 5406795 w 6447632"/>
              <a:gd name="connsiteY48" fmla="*/ 3578594 h 5753325"/>
              <a:gd name="connsiteX49" fmla="*/ 5381495 w 6447632"/>
              <a:gd name="connsiteY49" fmla="*/ 3599883 h 5753325"/>
              <a:gd name="connsiteX50" fmla="*/ 5363689 w 6447632"/>
              <a:gd name="connsiteY50" fmla="*/ 3633299 h 5753325"/>
              <a:gd name="connsiteX51" fmla="*/ 5291870 w 6447632"/>
              <a:gd name="connsiteY51" fmla="*/ 3799039 h 5753325"/>
              <a:gd name="connsiteX52" fmla="*/ 5241600 w 6447632"/>
              <a:gd name="connsiteY52" fmla="*/ 3894238 h 5753325"/>
              <a:gd name="connsiteX53" fmla="*/ 5211041 w 6447632"/>
              <a:gd name="connsiteY53" fmla="*/ 3924184 h 5753325"/>
              <a:gd name="connsiteX54" fmla="*/ 5176073 w 6447632"/>
              <a:gd name="connsiteY54" fmla="*/ 3970179 h 5753325"/>
              <a:gd name="connsiteX55" fmla="*/ 5172826 w 6447632"/>
              <a:gd name="connsiteY55" fmla="*/ 3991773 h 5753325"/>
              <a:gd name="connsiteX56" fmla="*/ 5157053 w 6447632"/>
              <a:gd name="connsiteY56" fmla="*/ 3997708 h 5753325"/>
              <a:gd name="connsiteX57" fmla="*/ 5127922 w 6447632"/>
              <a:gd name="connsiteY57" fmla="*/ 4022660 h 5753325"/>
              <a:gd name="connsiteX58" fmla="*/ 5020872 w 6447632"/>
              <a:gd name="connsiteY58" fmla="*/ 4075951 h 5753325"/>
              <a:gd name="connsiteX59" fmla="*/ 4991410 w 6447632"/>
              <a:gd name="connsiteY59" fmla="*/ 4087598 h 5753325"/>
              <a:gd name="connsiteX60" fmla="*/ 4930112 w 6447632"/>
              <a:gd name="connsiteY60" fmla="*/ 4138459 h 5753325"/>
              <a:gd name="connsiteX61" fmla="*/ 4834224 w 6447632"/>
              <a:gd name="connsiteY61" fmla="*/ 4231643 h 5753325"/>
              <a:gd name="connsiteX62" fmla="*/ 4812599 w 6447632"/>
              <a:gd name="connsiteY62" fmla="*/ 4249449 h 5753325"/>
              <a:gd name="connsiteX63" fmla="*/ 4789188 w 6447632"/>
              <a:gd name="connsiteY63" fmla="*/ 4256678 h 5753325"/>
              <a:gd name="connsiteX64" fmla="*/ 4779554 w 6447632"/>
              <a:gd name="connsiteY64" fmla="*/ 4251313 h 5753325"/>
              <a:gd name="connsiteX65" fmla="*/ 4766885 w 6447632"/>
              <a:gd name="connsiteY65" fmla="*/ 4259812 h 5753325"/>
              <a:gd name="connsiteX66" fmla="*/ 4762510 w 6447632"/>
              <a:gd name="connsiteY66" fmla="*/ 4260383 h 5753325"/>
              <a:gd name="connsiteX67" fmla="*/ 4738416 w 6447632"/>
              <a:gd name="connsiteY67" fmla="*/ 4265355 h 5753325"/>
              <a:gd name="connsiteX68" fmla="*/ 4712007 w 6447632"/>
              <a:gd name="connsiteY68" fmla="*/ 4317892 h 5753325"/>
              <a:gd name="connsiteX69" fmla="*/ 4658930 w 6447632"/>
              <a:gd name="connsiteY69" fmla="*/ 4348041 h 5753325"/>
              <a:gd name="connsiteX70" fmla="*/ 4443526 w 6447632"/>
              <a:gd name="connsiteY70" fmla="*/ 4507851 h 5753325"/>
              <a:gd name="connsiteX71" fmla="*/ 4289766 w 6447632"/>
              <a:gd name="connsiteY71" fmla="*/ 4711450 h 5753325"/>
              <a:gd name="connsiteX72" fmla="*/ 4150870 w 6447632"/>
              <a:gd name="connsiteY72" fmla="*/ 4818480 h 5753325"/>
              <a:gd name="connsiteX73" fmla="*/ 4006639 w 6447632"/>
              <a:gd name="connsiteY73" fmla="*/ 4933815 h 5753325"/>
              <a:gd name="connsiteX74" fmla="*/ 3298210 w 6447632"/>
              <a:gd name="connsiteY74" fmla="*/ 5070790 h 5753325"/>
              <a:gd name="connsiteX75" fmla="*/ 2947678 w 6447632"/>
              <a:gd name="connsiteY75" fmla="*/ 5117869 h 5753325"/>
              <a:gd name="connsiteX76" fmla="*/ 2822169 w 6447632"/>
              <a:gd name="connsiteY76" fmla="*/ 5129396 h 5753325"/>
              <a:gd name="connsiteX77" fmla="*/ 2538773 w 6447632"/>
              <a:gd name="connsiteY77" fmla="*/ 5313397 h 5753325"/>
              <a:gd name="connsiteX78" fmla="*/ 2014500 w 6447632"/>
              <a:gd name="connsiteY78" fmla="*/ 5519744 h 5753325"/>
              <a:gd name="connsiteX79" fmla="*/ 1934391 w 6447632"/>
              <a:gd name="connsiteY79" fmla="*/ 5591335 h 5753325"/>
              <a:gd name="connsiteX80" fmla="*/ 1892550 w 6447632"/>
              <a:gd name="connsiteY80" fmla="*/ 5649708 h 5753325"/>
              <a:gd name="connsiteX81" fmla="*/ 1854769 w 6447632"/>
              <a:gd name="connsiteY81" fmla="*/ 5647691 h 5753325"/>
              <a:gd name="connsiteX82" fmla="*/ 1809461 w 6447632"/>
              <a:gd name="connsiteY82" fmla="*/ 5648628 h 5753325"/>
              <a:gd name="connsiteX83" fmla="*/ 1745150 w 6447632"/>
              <a:gd name="connsiteY83" fmla="*/ 5693879 h 5753325"/>
              <a:gd name="connsiteX84" fmla="*/ 1713375 w 6447632"/>
              <a:gd name="connsiteY84" fmla="*/ 5684672 h 5753325"/>
              <a:gd name="connsiteX85" fmla="*/ 1707808 w 6447632"/>
              <a:gd name="connsiteY85" fmla="*/ 5682611 h 5753325"/>
              <a:gd name="connsiteX86" fmla="*/ 1679313 w 6447632"/>
              <a:gd name="connsiteY86" fmla="*/ 5672360 h 5753325"/>
              <a:gd name="connsiteX87" fmla="*/ 1646933 w 6447632"/>
              <a:gd name="connsiteY87" fmla="*/ 5666227 h 5753325"/>
              <a:gd name="connsiteX88" fmla="*/ 1610055 w 6447632"/>
              <a:gd name="connsiteY88" fmla="*/ 5673643 h 5753325"/>
              <a:gd name="connsiteX89" fmla="*/ 1437641 w 6447632"/>
              <a:gd name="connsiteY89" fmla="*/ 5723266 h 5753325"/>
              <a:gd name="connsiteX90" fmla="*/ 1332869 w 6447632"/>
              <a:gd name="connsiteY90" fmla="*/ 5744752 h 5753325"/>
              <a:gd name="connsiteX91" fmla="*/ 1290525 w 6447632"/>
              <a:gd name="connsiteY91" fmla="*/ 5740036 h 5753325"/>
              <a:gd name="connsiteX92" fmla="*/ 1233107 w 6447632"/>
              <a:gd name="connsiteY92" fmla="*/ 5742106 h 5753325"/>
              <a:gd name="connsiteX93" fmla="*/ 1214532 w 6447632"/>
              <a:gd name="connsiteY93" fmla="*/ 5753325 h 5753325"/>
              <a:gd name="connsiteX94" fmla="*/ 1199955 w 6447632"/>
              <a:gd name="connsiteY94" fmla="*/ 5744831 h 5753325"/>
              <a:gd name="connsiteX95" fmla="*/ 1162337 w 6447632"/>
              <a:gd name="connsiteY95" fmla="*/ 5738048 h 5753325"/>
              <a:gd name="connsiteX96" fmla="*/ 1053457 w 6447632"/>
              <a:gd name="connsiteY96" fmla="*/ 5688676 h 5753325"/>
              <a:gd name="connsiteX97" fmla="*/ 1025798 w 6447632"/>
              <a:gd name="connsiteY97" fmla="*/ 5673166 h 5753325"/>
              <a:gd name="connsiteX98" fmla="*/ 947900 w 6447632"/>
              <a:gd name="connsiteY98" fmla="*/ 5657848 h 5753325"/>
              <a:gd name="connsiteX99" fmla="*/ 815627 w 6447632"/>
              <a:gd name="connsiteY99" fmla="*/ 5642557 h 5753325"/>
              <a:gd name="connsiteX100" fmla="*/ 788251 w 6447632"/>
              <a:gd name="connsiteY100" fmla="*/ 5637065 h 5753325"/>
              <a:gd name="connsiteX101" fmla="*/ 767822 w 6447632"/>
              <a:gd name="connsiteY101" fmla="*/ 5623450 h 5753325"/>
              <a:gd name="connsiteX102" fmla="*/ 765791 w 6447632"/>
              <a:gd name="connsiteY102" fmla="*/ 5612539 h 5753325"/>
              <a:gd name="connsiteX103" fmla="*/ 751230 w 6447632"/>
              <a:gd name="connsiteY103" fmla="*/ 5608092 h 5753325"/>
              <a:gd name="connsiteX104" fmla="*/ 748008 w 6447632"/>
              <a:gd name="connsiteY104" fmla="*/ 5605052 h 5753325"/>
              <a:gd name="connsiteX105" fmla="*/ 728871 w 6447632"/>
              <a:gd name="connsiteY105" fmla="*/ 5589469 h 5753325"/>
              <a:gd name="connsiteX106" fmla="*/ 671898 w 6447632"/>
              <a:gd name="connsiteY106" fmla="*/ 5602363 h 5753325"/>
              <a:gd name="connsiteX107" fmla="*/ 615065 w 6447632"/>
              <a:gd name="connsiteY107" fmla="*/ 5580257 h 5753325"/>
              <a:gd name="connsiteX108" fmla="*/ 355785 w 6447632"/>
              <a:gd name="connsiteY108" fmla="*/ 5514383 h 5753325"/>
              <a:gd name="connsiteX109" fmla="*/ 102269 w 6447632"/>
              <a:gd name="connsiteY109" fmla="*/ 5524347 h 5753325"/>
              <a:gd name="connsiteX110" fmla="*/ 13160 w 6447632"/>
              <a:gd name="connsiteY110" fmla="*/ 5514159 h 5753325"/>
              <a:gd name="connsiteX111" fmla="*/ 0 w 6447632"/>
              <a:gd name="connsiteY111" fmla="*/ 5511735 h 5753325"/>
              <a:gd name="connsiteX112" fmla="*/ 0 w 6447632"/>
              <a:gd name="connsiteY112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434072 w 6447632"/>
              <a:gd name="connsiteY12" fmla="*/ 910733 h 5753325"/>
              <a:gd name="connsiteX13" fmla="*/ 6432570 w 6447632"/>
              <a:gd name="connsiteY13" fmla="*/ 983394 h 5753325"/>
              <a:gd name="connsiteX14" fmla="*/ 6405877 w 6447632"/>
              <a:gd name="connsiteY14" fmla="*/ 1026728 h 5753325"/>
              <a:gd name="connsiteX15" fmla="*/ 6362266 w 6447632"/>
              <a:gd name="connsiteY15" fmla="*/ 1151111 h 5753325"/>
              <a:gd name="connsiteX16" fmla="*/ 6371722 w 6447632"/>
              <a:gd name="connsiteY16" fmla="*/ 1318080 h 5753325"/>
              <a:gd name="connsiteX17" fmla="*/ 6356023 w 6447632"/>
              <a:gd name="connsiteY17" fmla="*/ 1356227 h 5753325"/>
              <a:gd name="connsiteX18" fmla="*/ 6356157 w 6447632"/>
              <a:gd name="connsiteY18" fmla="*/ 1361967 h 5753325"/>
              <a:gd name="connsiteX19" fmla="*/ 6350613 w 6447632"/>
              <a:gd name="connsiteY19" fmla="*/ 1393569 h 5753325"/>
              <a:gd name="connsiteX20" fmla="*/ 6357062 w 6447632"/>
              <a:gd name="connsiteY20" fmla="*/ 1444071 h 5753325"/>
              <a:gd name="connsiteX21" fmla="*/ 6364832 w 6447632"/>
              <a:gd name="connsiteY21" fmla="*/ 1478763 h 5753325"/>
              <a:gd name="connsiteX22" fmla="*/ 6369745 w 6447632"/>
              <a:gd name="connsiteY22" fmla="*/ 1495680 h 5753325"/>
              <a:gd name="connsiteX23" fmla="*/ 6370898 w 6447632"/>
              <a:gd name="connsiteY23" fmla="*/ 1513331 h 5753325"/>
              <a:gd name="connsiteX24" fmla="*/ 6368801 w 6447632"/>
              <a:gd name="connsiteY24" fmla="*/ 1527414 h 5753325"/>
              <a:gd name="connsiteX25" fmla="*/ 6359177 w 6447632"/>
              <a:gd name="connsiteY25" fmla="*/ 1639513 h 5753325"/>
              <a:gd name="connsiteX26" fmla="*/ 6299489 w 6447632"/>
              <a:gd name="connsiteY26" fmla="*/ 1784860 h 5753325"/>
              <a:gd name="connsiteX27" fmla="*/ 6267878 w 6447632"/>
              <a:gd name="connsiteY27" fmla="*/ 1858572 h 5753325"/>
              <a:gd name="connsiteX28" fmla="*/ 6251146 w 6447632"/>
              <a:gd name="connsiteY28" fmla="*/ 1926167 h 5753325"/>
              <a:gd name="connsiteX29" fmla="*/ 6210686 w 6447632"/>
              <a:gd name="connsiteY29" fmla="*/ 2014834 h 5753325"/>
              <a:gd name="connsiteX30" fmla="*/ 6106652 w 6447632"/>
              <a:gd name="connsiteY30" fmla="*/ 2150572 h 5753325"/>
              <a:gd name="connsiteX31" fmla="*/ 6097813 w 6447632"/>
              <a:gd name="connsiteY31" fmla="*/ 2172208 h 5753325"/>
              <a:gd name="connsiteX32" fmla="*/ 6095990 w 6447632"/>
              <a:gd name="connsiteY32" fmla="*/ 2181185 h 5753325"/>
              <a:gd name="connsiteX33" fmla="*/ 6090126 w 6447632"/>
              <a:gd name="connsiteY33" fmla="*/ 2192533 h 5753325"/>
              <a:gd name="connsiteX34" fmla="*/ 6089503 w 6447632"/>
              <a:gd name="connsiteY34" fmla="*/ 2192543 h 5753325"/>
              <a:gd name="connsiteX35" fmla="*/ 6084946 w 6447632"/>
              <a:gd name="connsiteY35" fmla="*/ 2203694 h 5753325"/>
              <a:gd name="connsiteX36" fmla="*/ 5987861 w 6447632"/>
              <a:gd name="connsiteY36" fmla="*/ 2304868 h 5753325"/>
              <a:gd name="connsiteX37" fmla="*/ 5973439 w 6447632"/>
              <a:gd name="connsiteY37" fmla="*/ 2385635 h 5753325"/>
              <a:gd name="connsiteX38" fmla="*/ 5916727 w 6447632"/>
              <a:gd name="connsiteY38" fmla="*/ 2458777 h 5753325"/>
              <a:gd name="connsiteX39" fmla="*/ 5856524 w 6447632"/>
              <a:gd name="connsiteY39" fmla="*/ 2583281 h 5753325"/>
              <a:gd name="connsiteX40" fmla="*/ 5838091 w 6447632"/>
              <a:gd name="connsiteY40" fmla="*/ 2753474 h 5753325"/>
              <a:gd name="connsiteX41" fmla="*/ 5777471 w 6447632"/>
              <a:gd name="connsiteY41" fmla="*/ 2901570 h 5753325"/>
              <a:gd name="connsiteX42" fmla="*/ 5723992 w 6447632"/>
              <a:gd name="connsiteY42" fmla="*/ 2998752 h 5753325"/>
              <a:gd name="connsiteX43" fmla="*/ 5557886 w 6447632"/>
              <a:gd name="connsiteY43" fmla="*/ 3329735 h 5753325"/>
              <a:gd name="connsiteX44" fmla="*/ 5471501 w 6447632"/>
              <a:gd name="connsiteY44" fmla="*/ 3462221 h 5753325"/>
              <a:gd name="connsiteX45" fmla="*/ 5465154 w 6447632"/>
              <a:gd name="connsiteY45" fmla="*/ 3541065 h 5753325"/>
              <a:gd name="connsiteX46" fmla="*/ 5437889 w 6447632"/>
              <a:gd name="connsiteY46" fmla="*/ 3559927 h 5753325"/>
              <a:gd name="connsiteX47" fmla="*/ 5432770 w 6447632"/>
              <a:gd name="connsiteY47" fmla="*/ 3562948 h 5753325"/>
              <a:gd name="connsiteX48" fmla="*/ 5406795 w 6447632"/>
              <a:gd name="connsiteY48" fmla="*/ 3578594 h 5753325"/>
              <a:gd name="connsiteX49" fmla="*/ 5381495 w 6447632"/>
              <a:gd name="connsiteY49" fmla="*/ 3599883 h 5753325"/>
              <a:gd name="connsiteX50" fmla="*/ 5363689 w 6447632"/>
              <a:gd name="connsiteY50" fmla="*/ 3633299 h 5753325"/>
              <a:gd name="connsiteX51" fmla="*/ 5291870 w 6447632"/>
              <a:gd name="connsiteY51" fmla="*/ 3799039 h 5753325"/>
              <a:gd name="connsiteX52" fmla="*/ 5241600 w 6447632"/>
              <a:gd name="connsiteY52" fmla="*/ 3894238 h 5753325"/>
              <a:gd name="connsiteX53" fmla="*/ 5211041 w 6447632"/>
              <a:gd name="connsiteY53" fmla="*/ 3924184 h 5753325"/>
              <a:gd name="connsiteX54" fmla="*/ 5176073 w 6447632"/>
              <a:gd name="connsiteY54" fmla="*/ 3970179 h 5753325"/>
              <a:gd name="connsiteX55" fmla="*/ 5172826 w 6447632"/>
              <a:gd name="connsiteY55" fmla="*/ 3991773 h 5753325"/>
              <a:gd name="connsiteX56" fmla="*/ 5157053 w 6447632"/>
              <a:gd name="connsiteY56" fmla="*/ 3997708 h 5753325"/>
              <a:gd name="connsiteX57" fmla="*/ 5127922 w 6447632"/>
              <a:gd name="connsiteY57" fmla="*/ 4022660 h 5753325"/>
              <a:gd name="connsiteX58" fmla="*/ 5020872 w 6447632"/>
              <a:gd name="connsiteY58" fmla="*/ 4075951 h 5753325"/>
              <a:gd name="connsiteX59" fmla="*/ 4991410 w 6447632"/>
              <a:gd name="connsiteY59" fmla="*/ 4087598 h 5753325"/>
              <a:gd name="connsiteX60" fmla="*/ 4930112 w 6447632"/>
              <a:gd name="connsiteY60" fmla="*/ 4138459 h 5753325"/>
              <a:gd name="connsiteX61" fmla="*/ 4834224 w 6447632"/>
              <a:gd name="connsiteY61" fmla="*/ 4231643 h 5753325"/>
              <a:gd name="connsiteX62" fmla="*/ 4812599 w 6447632"/>
              <a:gd name="connsiteY62" fmla="*/ 4249449 h 5753325"/>
              <a:gd name="connsiteX63" fmla="*/ 4789188 w 6447632"/>
              <a:gd name="connsiteY63" fmla="*/ 4256678 h 5753325"/>
              <a:gd name="connsiteX64" fmla="*/ 4779554 w 6447632"/>
              <a:gd name="connsiteY64" fmla="*/ 4251313 h 5753325"/>
              <a:gd name="connsiteX65" fmla="*/ 4766885 w 6447632"/>
              <a:gd name="connsiteY65" fmla="*/ 4259812 h 5753325"/>
              <a:gd name="connsiteX66" fmla="*/ 4762510 w 6447632"/>
              <a:gd name="connsiteY66" fmla="*/ 4260383 h 5753325"/>
              <a:gd name="connsiteX67" fmla="*/ 4738416 w 6447632"/>
              <a:gd name="connsiteY67" fmla="*/ 4265355 h 5753325"/>
              <a:gd name="connsiteX68" fmla="*/ 4712007 w 6447632"/>
              <a:gd name="connsiteY68" fmla="*/ 4317892 h 5753325"/>
              <a:gd name="connsiteX69" fmla="*/ 4658930 w 6447632"/>
              <a:gd name="connsiteY69" fmla="*/ 4348041 h 5753325"/>
              <a:gd name="connsiteX70" fmla="*/ 4443526 w 6447632"/>
              <a:gd name="connsiteY70" fmla="*/ 4507851 h 5753325"/>
              <a:gd name="connsiteX71" fmla="*/ 4289766 w 6447632"/>
              <a:gd name="connsiteY71" fmla="*/ 4711450 h 5753325"/>
              <a:gd name="connsiteX72" fmla="*/ 4150870 w 6447632"/>
              <a:gd name="connsiteY72" fmla="*/ 4818480 h 5753325"/>
              <a:gd name="connsiteX73" fmla="*/ 4006639 w 6447632"/>
              <a:gd name="connsiteY73" fmla="*/ 4933815 h 5753325"/>
              <a:gd name="connsiteX74" fmla="*/ 3298210 w 6447632"/>
              <a:gd name="connsiteY74" fmla="*/ 5070790 h 5753325"/>
              <a:gd name="connsiteX75" fmla="*/ 2947678 w 6447632"/>
              <a:gd name="connsiteY75" fmla="*/ 5117869 h 5753325"/>
              <a:gd name="connsiteX76" fmla="*/ 2822169 w 6447632"/>
              <a:gd name="connsiteY76" fmla="*/ 5129396 h 5753325"/>
              <a:gd name="connsiteX77" fmla="*/ 2538773 w 6447632"/>
              <a:gd name="connsiteY77" fmla="*/ 5313397 h 5753325"/>
              <a:gd name="connsiteX78" fmla="*/ 2014500 w 6447632"/>
              <a:gd name="connsiteY78" fmla="*/ 5519744 h 5753325"/>
              <a:gd name="connsiteX79" fmla="*/ 1934391 w 6447632"/>
              <a:gd name="connsiteY79" fmla="*/ 5591335 h 5753325"/>
              <a:gd name="connsiteX80" fmla="*/ 1892550 w 6447632"/>
              <a:gd name="connsiteY80" fmla="*/ 5649708 h 5753325"/>
              <a:gd name="connsiteX81" fmla="*/ 1854769 w 6447632"/>
              <a:gd name="connsiteY81" fmla="*/ 5647691 h 5753325"/>
              <a:gd name="connsiteX82" fmla="*/ 1809461 w 6447632"/>
              <a:gd name="connsiteY82" fmla="*/ 5648628 h 5753325"/>
              <a:gd name="connsiteX83" fmla="*/ 1745150 w 6447632"/>
              <a:gd name="connsiteY83" fmla="*/ 5693879 h 5753325"/>
              <a:gd name="connsiteX84" fmla="*/ 1713375 w 6447632"/>
              <a:gd name="connsiteY84" fmla="*/ 5684672 h 5753325"/>
              <a:gd name="connsiteX85" fmla="*/ 1707808 w 6447632"/>
              <a:gd name="connsiteY85" fmla="*/ 5682611 h 5753325"/>
              <a:gd name="connsiteX86" fmla="*/ 1679313 w 6447632"/>
              <a:gd name="connsiteY86" fmla="*/ 5672360 h 5753325"/>
              <a:gd name="connsiteX87" fmla="*/ 1646933 w 6447632"/>
              <a:gd name="connsiteY87" fmla="*/ 5666227 h 5753325"/>
              <a:gd name="connsiteX88" fmla="*/ 1610055 w 6447632"/>
              <a:gd name="connsiteY88" fmla="*/ 5673643 h 5753325"/>
              <a:gd name="connsiteX89" fmla="*/ 1437641 w 6447632"/>
              <a:gd name="connsiteY89" fmla="*/ 5723266 h 5753325"/>
              <a:gd name="connsiteX90" fmla="*/ 1332869 w 6447632"/>
              <a:gd name="connsiteY90" fmla="*/ 5744752 h 5753325"/>
              <a:gd name="connsiteX91" fmla="*/ 1290525 w 6447632"/>
              <a:gd name="connsiteY91" fmla="*/ 5740036 h 5753325"/>
              <a:gd name="connsiteX92" fmla="*/ 1233107 w 6447632"/>
              <a:gd name="connsiteY92" fmla="*/ 5742106 h 5753325"/>
              <a:gd name="connsiteX93" fmla="*/ 1214532 w 6447632"/>
              <a:gd name="connsiteY93" fmla="*/ 5753325 h 5753325"/>
              <a:gd name="connsiteX94" fmla="*/ 1199955 w 6447632"/>
              <a:gd name="connsiteY94" fmla="*/ 5744831 h 5753325"/>
              <a:gd name="connsiteX95" fmla="*/ 1162337 w 6447632"/>
              <a:gd name="connsiteY95" fmla="*/ 5738048 h 5753325"/>
              <a:gd name="connsiteX96" fmla="*/ 1053457 w 6447632"/>
              <a:gd name="connsiteY96" fmla="*/ 5688676 h 5753325"/>
              <a:gd name="connsiteX97" fmla="*/ 1025798 w 6447632"/>
              <a:gd name="connsiteY97" fmla="*/ 5673166 h 5753325"/>
              <a:gd name="connsiteX98" fmla="*/ 947900 w 6447632"/>
              <a:gd name="connsiteY98" fmla="*/ 5657848 h 5753325"/>
              <a:gd name="connsiteX99" fmla="*/ 815627 w 6447632"/>
              <a:gd name="connsiteY99" fmla="*/ 5642557 h 5753325"/>
              <a:gd name="connsiteX100" fmla="*/ 788251 w 6447632"/>
              <a:gd name="connsiteY100" fmla="*/ 5637065 h 5753325"/>
              <a:gd name="connsiteX101" fmla="*/ 767822 w 6447632"/>
              <a:gd name="connsiteY101" fmla="*/ 5623450 h 5753325"/>
              <a:gd name="connsiteX102" fmla="*/ 765791 w 6447632"/>
              <a:gd name="connsiteY102" fmla="*/ 5612539 h 5753325"/>
              <a:gd name="connsiteX103" fmla="*/ 751230 w 6447632"/>
              <a:gd name="connsiteY103" fmla="*/ 5608092 h 5753325"/>
              <a:gd name="connsiteX104" fmla="*/ 748008 w 6447632"/>
              <a:gd name="connsiteY104" fmla="*/ 5605052 h 5753325"/>
              <a:gd name="connsiteX105" fmla="*/ 728871 w 6447632"/>
              <a:gd name="connsiteY105" fmla="*/ 5589469 h 5753325"/>
              <a:gd name="connsiteX106" fmla="*/ 671898 w 6447632"/>
              <a:gd name="connsiteY106" fmla="*/ 5602363 h 5753325"/>
              <a:gd name="connsiteX107" fmla="*/ 615065 w 6447632"/>
              <a:gd name="connsiteY107" fmla="*/ 5580257 h 5753325"/>
              <a:gd name="connsiteX108" fmla="*/ 355785 w 6447632"/>
              <a:gd name="connsiteY108" fmla="*/ 5514383 h 5753325"/>
              <a:gd name="connsiteX109" fmla="*/ 102269 w 6447632"/>
              <a:gd name="connsiteY109" fmla="*/ 5524347 h 5753325"/>
              <a:gd name="connsiteX110" fmla="*/ 13160 w 6447632"/>
              <a:gd name="connsiteY110" fmla="*/ 5514159 h 5753325"/>
              <a:gd name="connsiteX111" fmla="*/ 0 w 6447632"/>
              <a:gd name="connsiteY111" fmla="*/ 5511735 h 5753325"/>
              <a:gd name="connsiteX112" fmla="*/ 0 w 6447632"/>
              <a:gd name="connsiteY112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434072 w 6447632"/>
              <a:gd name="connsiteY12" fmla="*/ 910733 h 5753325"/>
              <a:gd name="connsiteX13" fmla="*/ 6405877 w 6447632"/>
              <a:gd name="connsiteY13" fmla="*/ 1026728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77471 w 6447632"/>
              <a:gd name="connsiteY40" fmla="*/ 2901570 h 5753325"/>
              <a:gd name="connsiteX41" fmla="*/ 5723992 w 6447632"/>
              <a:gd name="connsiteY41" fmla="*/ 2998752 h 5753325"/>
              <a:gd name="connsiteX42" fmla="*/ 5557886 w 6447632"/>
              <a:gd name="connsiteY42" fmla="*/ 3329735 h 5753325"/>
              <a:gd name="connsiteX43" fmla="*/ 5471501 w 6447632"/>
              <a:gd name="connsiteY43" fmla="*/ 3462221 h 5753325"/>
              <a:gd name="connsiteX44" fmla="*/ 5465154 w 6447632"/>
              <a:gd name="connsiteY44" fmla="*/ 3541065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405877 w 6447632"/>
              <a:gd name="connsiteY13" fmla="*/ 1026728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77471 w 6447632"/>
              <a:gd name="connsiteY40" fmla="*/ 2901570 h 5753325"/>
              <a:gd name="connsiteX41" fmla="*/ 5723992 w 6447632"/>
              <a:gd name="connsiteY41" fmla="*/ 2998752 h 5753325"/>
              <a:gd name="connsiteX42" fmla="*/ 5557886 w 6447632"/>
              <a:gd name="connsiteY42" fmla="*/ 3329735 h 5753325"/>
              <a:gd name="connsiteX43" fmla="*/ 5471501 w 6447632"/>
              <a:gd name="connsiteY43" fmla="*/ 3462221 h 5753325"/>
              <a:gd name="connsiteX44" fmla="*/ 5465154 w 6447632"/>
              <a:gd name="connsiteY44" fmla="*/ 3541065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77471 w 6447632"/>
              <a:gd name="connsiteY40" fmla="*/ 2901570 h 5753325"/>
              <a:gd name="connsiteX41" fmla="*/ 5723992 w 6447632"/>
              <a:gd name="connsiteY41" fmla="*/ 2998752 h 5753325"/>
              <a:gd name="connsiteX42" fmla="*/ 5557886 w 6447632"/>
              <a:gd name="connsiteY42" fmla="*/ 3329735 h 5753325"/>
              <a:gd name="connsiteX43" fmla="*/ 5471501 w 6447632"/>
              <a:gd name="connsiteY43" fmla="*/ 3462221 h 5753325"/>
              <a:gd name="connsiteX44" fmla="*/ 5465154 w 6447632"/>
              <a:gd name="connsiteY44" fmla="*/ 3541065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77471 w 6447632"/>
              <a:gd name="connsiteY40" fmla="*/ 2901570 h 5753325"/>
              <a:gd name="connsiteX41" fmla="*/ 5723992 w 6447632"/>
              <a:gd name="connsiteY41" fmla="*/ 2998752 h 5753325"/>
              <a:gd name="connsiteX42" fmla="*/ 5557886 w 6447632"/>
              <a:gd name="connsiteY42" fmla="*/ 3329735 h 5753325"/>
              <a:gd name="connsiteX43" fmla="*/ 5483942 w 6447632"/>
              <a:gd name="connsiteY43" fmla="*/ 3416604 h 5753325"/>
              <a:gd name="connsiteX44" fmla="*/ 5465154 w 6447632"/>
              <a:gd name="connsiteY44" fmla="*/ 3541065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77471 w 6447632"/>
              <a:gd name="connsiteY40" fmla="*/ 2901570 h 5753325"/>
              <a:gd name="connsiteX41" fmla="*/ 5723992 w 6447632"/>
              <a:gd name="connsiteY41" fmla="*/ 2998752 h 5753325"/>
              <a:gd name="connsiteX42" fmla="*/ 5557886 w 6447632"/>
              <a:gd name="connsiteY42" fmla="*/ 3329735 h 5753325"/>
              <a:gd name="connsiteX43" fmla="*/ 5483942 w 6447632"/>
              <a:gd name="connsiteY43" fmla="*/ 3416604 h 5753325"/>
              <a:gd name="connsiteX44" fmla="*/ 5465154 w 6447632"/>
              <a:gd name="connsiteY44" fmla="*/ 3541065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77471 w 6447632"/>
              <a:gd name="connsiteY40" fmla="*/ 2901570 h 5753325"/>
              <a:gd name="connsiteX41" fmla="*/ 5723992 w 6447632"/>
              <a:gd name="connsiteY41" fmla="*/ 2998752 h 5753325"/>
              <a:gd name="connsiteX42" fmla="*/ 5557886 w 6447632"/>
              <a:gd name="connsiteY42" fmla="*/ 3329735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77471 w 6447632"/>
              <a:gd name="connsiteY40" fmla="*/ 2901570 h 5753325"/>
              <a:gd name="connsiteX41" fmla="*/ 5723992 w 6447632"/>
              <a:gd name="connsiteY41" fmla="*/ 2998752 h 5753325"/>
              <a:gd name="connsiteX42" fmla="*/ 5557886 w 6447632"/>
              <a:gd name="connsiteY42" fmla="*/ 3329735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77471 w 6447632"/>
              <a:gd name="connsiteY40" fmla="*/ 2901570 h 5753325"/>
              <a:gd name="connsiteX41" fmla="*/ 5723992 w 6447632"/>
              <a:gd name="connsiteY41" fmla="*/ 2998752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77471 w 6447632"/>
              <a:gd name="connsiteY40" fmla="*/ 2901570 h 5753325"/>
              <a:gd name="connsiteX41" fmla="*/ 5723992 w 6447632"/>
              <a:gd name="connsiteY41" fmla="*/ 2998752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77471 w 6447632"/>
              <a:gd name="connsiteY40" fmla="*/ 2901570 h 5753325"/>
              <a:gd name="connsiteX41" fmla="*/ 5723992 w 6447632"/>
              <a:gd name="connsiteY41" fmla="*/ 2998752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77471 w 6447632"/>
              <a:gd name="connsiteY40" fmla="*/ 2901570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59177 w 6447632"/>
              <a:gd name="connsiteY24" fmla="*/ 1639513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21854 w 6447632"/>
              <a:gd name="connsiteY24" fmla="*/ 1635366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68801 w 6447632"/>
              <a:gd name="connsiteY23" fmla="*/ 1527414 h 5753325"/>
              <a:gd name="connsiteX24" fmla="*/ 6321854 w 6447632"/>
              <a:gd name="connsiteY24" fmla="*/ 1635366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71722 w 6447632"/>
              <a:gd name="connsiteY15" fmla="*/ 1318080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39773 w 6447632"/>
              <a:gd name="connsiteY23" fmla="*/ 1527414 h 5753325"/>
              <a:gd name="connsiteX24" fmla="*/ 6321854 w 6447632"/>
              <a:gd name="connsiteY24" fmla="*/ 1635366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62266 w 6447632"/>
              <a:gd name="connsiteY14" fmla="*/ 1151111 h 5753325"/>
              <a:gd name="connsiteX15" fmla="*/ 6334400 w 6447632"/>
              <a:gd name="connsiteY15" fmla="*/ 1280757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39773 w 6447632"/>
              <a:gd name="connsiteY23" fmla="*/ 1527414 h 5753325"/>
              <a:gd name="connsiteX24" fmla="*/ 6321854 w 6447632"/>
              <a:gd name="connsiteY24" fmla="*/ 1635366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45206 w 6447632"/>
              <a:gd name="connsiteY13" fmla="*/ 1018060 h 5753325"/>
              <a:gd name="connsiteX14" fmla="*/ 6341532 w 6447632"/>
              <a:gd name="connsiteY14" fmla="*/ 1151111 h 5753325"/>
              <a:gd name="connsiteX15" fmla="*/ 6334400 w 6447632"/>
              <a:gd name="connsiteY15" fmla="*/ 1280757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39773 w 6447632"/>
              <a:gd name="connsiteY23" fmla="*/ 1527414 h 5753325"/>
              <a:gd name="connsiteX24" fmla="*/ 6321854 w 6447632"/>
              <a:gd name="connsiteY24" fmla="*/ 1635366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54187 w 6447632"/>
              <a:gd name="connsiteY7" fmla="*/ 615799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28618 w 6447632"/>
              <a:gd name="connsiteY13" fmla="*/ 1009766 h 5753325"/>
              <a:gd name="connsiteX14" fmla="*/ 6341532 w 6447632"/>
              <a:gd name="connsiteY14" fmla="*/ 1151111 h 5753325"/>
              <a:gd name="connsiteX15" fmla="*/ 6334400 w 6447632"/>
              <a:gd name="connsiteY15" fmla="*/ 1280757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39773 w 6447632"/>
              <a:gd name="connsiteY23" fmla="*/ 1527414 h 5753325"/>
              <a:gd name="connsiteX24" fmla="*/ 6321854 w 6447632"/>
              <a:gd name="connsiteY24" fmla="*/ 1635366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58350 w 6447632"/>
              <a:gd name="connsiteY6" fmla="*/ 492529 h 5753325"/>
              <a:gd name="connsiteX7" fmla="*/ 6304423 w 6447632"/>
              <a:gd name="connsiteY7" fmla="*/ 582623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28618 w 6447632"/>
              <a:gd name="connsiteY13" fmla="*/ 1009766 h 5753325"/>
              <a:gd name="connsiteX14" fmla="*/ 6341532 w 6447632"/>
              <a:gd name="connsiteY14" fmla="*/ 1151111 h 5753325"/>
              <a:gd name="connsiteX15" fmla="*/ 6334400 w 6447632"/>
              <a:gd name="connsiteY15" fmla="*/ 1280757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39773 w 6447632"/>
              <a:gd name="connsiteY23" fmla="*/ 1527414 h 5753325"/>
              <a:gd name="connsiteX24" fmla="*/ 6321854 w 6447632"/>
              <a:gd name="connsiteY24" fmla="*/ 1635366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37615 w 6447632"/>
              <a:gd name="connsiteY6" fmla="*/ 471794 h 5753325"/>
              <a:gd name="connsiteX7" fmla="*/ 6304423 w 6447632"/>
              <a:gd name="connsiteY7" fmla="*/ 582623 h 5753325"/>
              <a:gd name="connsiteX8" fmla="*/ 6303977 w 6447632"/>
              <a:gd name="connsiteY8" fmla="*/ 664291 h 5753325"/>
              <a:gd name="connsiteX9" fmla="*/ 6344988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28618 w 6447632"/>
              <a:gd name="connsiteY13" fmla="*/ 1009766 h 5753325"/>
              <a:gd name="connsiteX14" fmla="*/ 6341532 w 6447632"/>
              <a:gd name="connsiteY14" fmla="*/ 1151111 h 5753325"/>
              <a:gd name="connsiteX15" fmla="*/ 6334400 w 6447632"/>
              <a:gd name="connsiteY15" fmla="*/ 1280757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39773 w 6447632"/>
              <a:gd name="connsiteY23" fmla="*/ 1527414 h 5753325"/>
              <a:gd name="connsiteX24" fmla="*/ 6321854 w 6447632"/>
              <a:gd name="connsiteY24" fmla="*/ 1635366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37615 w 6447632"/>
              <a:gd name="connsiteY6" fmla="*/ 471794 h 5753325"/>
              <a:gd name="connsiteX7" fmla="*/ 6304423 w 6447632"/>
              <a:gd name="connsiteY7" fmla="*/ 582623 h 5753325"/>
              <a:gd name="connsiteX8" fmla="*/ 6303977 w 6447632"/>
              <a:gd name="connsiteY8" fmla="*/ 664291 h 5753325"/>
              <a:gd name="connsiteX9" fmla="*/ 6299372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28618 w 6447632"/>
              <a:gd name="connsiteY13" fmla="*/ 1009766 h 5753325"/>
              <a:gd name="connsiteX14" fmla="*/ 6341532 w 6447632"/>
              <a:gd name="connsiteY14" fmla="*/ 1151111 h 5753325"/>
              <a:gd name="connsiteX15" fmla="*/ 6334400 w 6447632"/>
              <a:gd name="connsiteY15" fmla="*/ 1280757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39773 w 6447632"/>
              <a:gd name="connsiteY23" fmla="*/ 1527414 h 5753325"/>
              <a:gd name="connsiteX24" fmla="*/ 6321854 w 6447632"/>
              <a:gd name="connsiteY24" fmla="*/ 1635366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37615 w 6447632"/>
              <a:gd name="connsiteY6" fmla="*/ 471794 h 5753325"/>
              <a:gd name="connsiteX7" fmla="*/ 6304423 w 6447632"/>
              <a:gd name="connsiteY7" fmla="*/ 582623 h 5753325"/>
              <a:gd name="connsiteX8" fmla="*/ 6303977 w 6447632"/>
              <a:gd name="connsiteY8" fmla="*/ 664291 h 5753325"/>
              <a:gd name="connsiteX9" fmla="*/ 6299372 w 6447632"/>
              <a:gd name="connsiteY9" fmla="*/ 697330 h 5753325"/>
              <a:gd name="connsiteX10" fmla="*/ 6334770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28618 w 6447632"/>
              <a:gd name="connsiteY13" fmla="*/ 1009766 h 5753325"/>
              <a:gd name="connsiteX14" fmla="*/ 6320797 w 6447632"/>
              <a:gd name="connsiteY14" fmla="*/ 1146964 h 5753325"/>
              <a:gd name="connsiteX15" fmla="*/ 6334400 w 6447632"/>
              <a:gd name="connsiteY15" fmla="*/ 1280757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39773 w 6447632"/>
              <a:gd name="connsiteY23" fmla="*/ 1527414 h 5753325"/>
              <a:gd name="connsiteX24" fmla="*/ 6321854 w 6447632"/>
              <a:gd name="connsiteY24" fmla="*/ 1635366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7632"/>
              <a:gd name="connsiteY0" fmla="*/ 0 h 5753325"/>
              <a:gd name="connsiteX1" fmla="*/ 6438980 w 6447632"/>
              <a:gd name="connsiteY1" fmla="*/ 0 h 5753325"/>
              <a:gd name="connsiteX2" fmla="*/ 6439047 w 6447632"/>
              <a:gd name="connsiteY2" fmla="*/ 147 h 5753325"/>
              <a:gd name="connsiteX3" fmla="*/ 6443456 w 6447632"/>
              <a:gd name="connsiteY3" fmla="*/ 130105 h 5753325"/>
              <a:gd name="connsiteX4" fmla="*/ 6447632 w 6447632"/>
              <a:gd name="connsiteY4" fmla="*/ 170016 h 5753325"/>
              <a:gd name="connsiteX5" fmla="*/ 6396598 w 6447632"/>
              <a:gd name="connsiteY5" fmla="*/ 274847 h 5753325"/>
              <a:gd name="connsiteX6" fmla="*/ 6337615 w 6447632"/>
              <a:gd name="connsiteY6" fmla="*/ 471794 h 5753325"/>
              <a:gd name="connsiteX7" fmla="*/ 6304423 w 6447632"/>
              <a:gd name="connsiteY7" fmla="*/ 582623 h 5753325"/>
              <a:gd name="connsiteX8" fmla="*/ 6303977 w 6447632"/>
              <a:gd name="connsiteY8" fmla="*/ 664291 h 5753325"/>
              <a:gd name="connsiteX9" fmla="*/ 6299372 w 6447632"/>
              <a:gd name="connsiteY9" fmla="*/ 697330 h 5753325"/>
              <a:gd name="connsiteX10" fmla="*/ 6309888 w 6447632"/>
              <a:gd name="connsiteY10" fmla="*/ 754001 h 5753325"/>
              <a:gd name="connsiteX11" fmla="*/ 6339879 w 6447632"/>
              <a:gd name="connsiteY11" fmla="*/ 811136 h 5753325"/>
              <a:gd name="connsiteX12" fmla="*/ 6330065 w 6447632"/>
              <a:gd name="connsiteY12" fmla="*/ 893399 h 5753325"/>
              <a:gd name="connsiteX13" fmla="*/ 6328618 w 6447632"/>
              <a:gd name="connsiteY13" fmla="*/ 1009766 h 5753325"/>
              <a:gd name="connsiteX14" fmla="*/ 6320797 w 6447632"/>
              <a:gd name="connsiteY14" fmla="*/ 1146964 h 5753325"/>
              <a:gd name="connsiteX15" fmla="*/ 6334400 w 6447632"/>
              <a:gd name="connsiteY15" fmla="*/ 1280757 h 5753325"/>
              <a:gd name="connsiteX16" fmla="*/ 6356023 w 6447632"/>
              <a:gd name="connsiteY16" fmla="*/ 1356227 h 5753325"/>
              <a:gd name="connsiteX17" fmla="*/ 6356157 w 6447632"/>
              <a:gd name="connsiteY17" fmla="*/ 1361967 h 5753325"/>
              <a:gd name="connsiteX18" fmla="*/ 6350613 w 6447632"/>
              <a:gd name="connsiteY18" fmla="*/ 1393569 h 5753325"/>
              <a:gd name="connsiteX19" fmla="*/ 6357062 w 6447632"/>
              <a:gd name="connsiteY19" fmla="*/ 1444071 h 5753325"/>
              <a:gd name="connsiteX20" fmla="*/ 6364832 w 6447632"/>
              <a:gd name="connsiteY20" fmla="*/ 1478763 h 5753325"/>
              <a:gd name="connsiteX21" fmla="*/ 6369745 w 6447632"/>
              <a:gd name="connsiteY21" fmla="*/ 1495680 h 5753325"/>
              <a:gd name="connsiteX22" fmla="*/ 6370898 w 6447632"/>
              <a:gd name="connsiteY22" fmla="*/ 1513331 h 5753325"/>
              <a:gd name="connsiteX23" fmla="*/ 6339773 w 6447632"/>
              <a:gd name="connsiteY23" fmla="*/ 1527414 h 5753325"/>
              <a:gd name="connsiteX24" fmla="*/ 6321854 w 6447632"/>
              <a:gd name="connsiteY24" fmla="*/ 1635366 h 5753325"/>
              <a:gd name="connsiteX25" fmla="*/ 6299489 w 6447632"/>
              <a:gd name="connsiteY25" fmla="*/ 1784860 h 5753325"/>
              <a:gd name="connsiteX26" fmla="*/ 6267878 w 6447632"/>
              <a:gd name="connsiteY26" fmla="*/ 1858572 h 5753325"/>
              <a:gd name="connsiteX27" fmla="*/ 6251146 w 6447632"/>
              <a:gd name="connsiteY27" fmla="*/ 1926167 h 5753325"/>
              <a:gd name="connsiteX28" fmla="*/ 6210686 w 6447632"/>
              <a:gd name="connsiteY28" fmla="*/ 2014834 h 5753325"/>
              <a:gd name="connsiteX29" fmla="*/ 6106652 w 6447632"/>
              <a:gd name="connsiteY29" fmla="*/ 2150572 h 5753325"/>
              <a:gd name="connsiteX30" fmla="*/ 6097813 w 6447632"/>
              <a:gd name="connsiteY30" fmla="*/ 2172208 h 5753325"/>
              <a:gd name="connsiteX31" fmla="*/ 6095990 w 6447632"/>
              <a:gd name="connsiteY31" fmla="*/ 2181185 h 5753325"/>
              <a:gd name="connsiteX32" fmla="*/ 6090126 w 6447632"/>
              <a:gd name="connsiteY32" fmla="*/ 2192533 h 5753325"/>
              <a:gd name="connsiteX33" fmla="*/ 6089503 w 6447632"/>
              <a:gd name="connsiteY33" fmla="*/ 2192543 h 5753325"/>
              <a:gd name="connsiteX34" fmla="*/ 6084946 w 6447632"/>
              <a:gd name="connsiteY34" fmla="*/ 2203694 h 5753325"/>
              <a:gd name="connsiteX35" fmla="*/ 5987861 w 6447632"/>
              <a:gd name="connsiteY35" fmla="*/ 2304868 h 5753325"/>
              <a:gd name="connsiteX36" fmla="*/ 5973439 w 6447632"/>
              <a:gd name="connsiteY36" fmla="*/ 2385635 h 5753325"/>
              <a:gd name="connsiteX37" fmla="*/ 5916727 w 6447632"/>
              <a:gd name="connsiteY37" fmla="*/ 2458777 h 5753325"/>
              <a:gd name="connsiteX38" fmla="*/ 5856524 w 6447632"/>
              <a:gd name="connsiteY38" fmla="*/ 2583281 h 5753325"/>
              <a:gd name="connsiteX39" fmla="*/ 5838091 w 6447632"/>
              <a:gd name="connsiteY39" fmla="*/ 2753474 h 5753325"/>
              <a:gd name="connsiteX40" fmla="*/ 5744296 w 6447632"/>
              <a:gd name="connsiteY40" fmla="*/ 2893276 h 5753325"/>
              <a:gd name="connsiteX41" fmla="*/ 5682522 w 6447632"/>
              <a:gd name="connsiteY41" fmla="*/ 3044368 h 5753325"/>
              <a:gd name="connsiteX42" fmla="*/ 5557886 w 6447632"/>
              <a:gd name="connsiteY42" fmla="*/ 3304853 h 5753325"/>
              <a:gd name="connsiteX43" fmla="*/ 5483942 w 6447632"/>
              <a:gd name="connsiteY43" fmla="*/ 3416604 h 5753325"/>
              <a:gd name="connsiteX44" fmla="*/ 5461007 w 6447632"/>
              <a:gd name="connsiteY44" fmla="*/ 3503742 h 5753325"/>
              <a:gd name="connsiteX45" fmla="*/ 5437889 w 6447632"/>
              <a:gd name="connsiteY45" fmla="*/ 3559927 h 5753325"/>
              <a:gd name="connsiteX46" fmla="*/ 5432770 w 6447632"/>
              <a:gd name="connsiteY46" fmla="*/ 3562948 h 5753325"/>
              <a:gd name="connsiteX47" fmla="*/ 5406795 w 6447632"/>
              <a:gd name="connsiteY47" fmla="*/ 3578594 h 5753325"/>
              <a:gd name="connsiteX48" fmla="*/ 5381495 w 6447632"/>
              <a:gd name="connsiteY48" fmla="*/ 3599883 h 5753325"/>
              <a:gd name="connsiteX49" fmla="*/ 5363689 w 6447632"/>
              <a:gd name="connsiteY49" fmla="*/ 3633299 h 5753325"/>
              <a:gd name="connsiteX50" fmla="*/ 5291870 w 6447632"/>
              <a:gd name="connsiteY50" fmla="*/ 3799039 h 5753325"/>
              <a:gd name="connsiteX51" fmla="*/ 5241600 w 6447632"/>
              <a:gd name="connsiteY51" fmla="*/ 3894238 h 5753325"/>
              <a:gd name="connsiteX52" fmla="*/ 5211041 w 6447632"/>
              <a:gd name="connsiteY52" fmla="*/ 3924184 h 5753325"/>
              <a:gd name="connsiteX53" fmla="*/ 5176073 w 6447632"/>
              <a:gd name="connsiteY53" fmla="*/ 3970179 h 5753325"/>
              <a:gd name="connsiteX54" fmla="*/ 5172826 w 6447632"/>
              <a:gd name="connsiteY54" fmla="*/ 3991773 h 5753325"/>
              <a:gd name="connsiteX55" fmla="*/ 5157053 w 6447632"/>
              <a:gd name="connsiteY55" fmla="*/ 3997708 h 5753325"/>
              <a:gd name="connsiteX56" fmla="*/ 5127922 w 6447632"/>
              <a:gd name="connsiteY56" fmla="*/ 4022660 h 5753325"/>
              <a:gd name="connsiteX57" fmla="*/ 5020872 w 6447632"/>
              <a:gd name="connsiteY57" fmla="*/ 4075951 h 5753325"/>
              <a:gd name="connsiteX58" fmla="*/ 4991410 w 6447632"/>
              <a:gd name="connsiteY58" fmla="*/ 4087598 h 5753325"/>
              <a:gd name="connsiteX59" fmla="*/ 4930112 w 6447632"/>
              <a:gd name="connsiteY59" fmla="*/ 4138459 h 5753325"/>
              <a:gd name="connsiteX60" fmla="*/ 4834224 w 6447632"/>
              <a:gd name="connsiteY60" fmla="*/ 4231643 h 5753325"/>
              <a:gd name="connsiteX61" fmla="*/ 4812599 w 6447632"/>
              <a:gd name="connsiteY61" fmla="*/ 4249449 h 5753325"/>
              <a:gd name="connsiteX62" fmla="*/ 4789188 w 6447632"/>
              <a:gd name="connsiteY62" fmla="*/ 4256678 h 5753325"/>
              <a:gd name="connsiteX63" fmla="*/ 4779554 w 6447632"/>
              <a:gd name="connsiteY63" fmla="*/ 4251313 h 5753325"/>
              <a:gd name="connsiteX64" fmla="*/ 4766885 w 6447632"/>
              <a:gd name="connsiteY64" fmla="*/ 4259812 h 5753325"/>
              <a:gd name="connsiteX65" fmla="*/ 4762510 w 6447632"/>
              <a:gd name="connsiteY65" fmla="*/ 4260383 h 5753325"/>
              <a:gd name="connsiteX66" fmla="*/ 4738416 w 6447632"/>
              <a:gd name="connsiteY66" fmla="*/ 4265355 h 5753325"/>
              <a:gd name="connsiteX67" fmla="*/ 4712007 w 6447632"/>
              <a:gd name="connsiteY67" fmla="*/ 4317892 h 5753325"/>
              <a:gd name="connsiteX68" fmla="*/ 4658930 w 6447632"/>
              <a:gd name="connsiteY68" fmla="*/ 4348041 h 5753325"/>
              <a:gd name="connsiteX69" fmla="*/ 4443526 w 6447632"/>
              <a:gd name="connsiteY69" fmla="*/ 4507851 h 5753325"/>
              <a:gd name="connsiteX70" fmla="*/ 4289766 w 6447632"/>
              <a:gd name="connsiteY70" fmla="*/ 4711450 h 5753325"/>
              <a:gd name="connsiteX71" fmla="*/ 4150870 w 6447632"/>
              <a:gd name="connsiteY71" fmla="*/ 4818480 h 5753325"/>
              <a:gd name="connsiteX72" fmla="*/ 4006639 w 6447632"/>
              <a:gd name="connsiteY72" fmla="*/ 4933815 h 5753325"/>
              <a:gd name="connsiteX73" fmla="*/ 3298210 w 6447632"/>
              <a:gd name="connsiteY73" fmla="*/ 5070790 h 5753325"/>
              <a:gd name="connsiteX74" fmla="*/ 2947678 w 6447632"/>
              <a:gd name="connsiteY74" fmla="*/ 5117869 h 5753325"/>
              <a:gd name="connsiteX75" fmla="*/ 2822169 w 6447632"/>
              <a:gd name="connsiteY75" fmla="*/ 5129396 h 5753325"/>
              <a:gd name="connsiteX76" fmla="*/ 2538773 w 6447632"/>
              <a:gd name="connsiteY76" fmla="*/ 5313397 h 5753325"/>
              <a:gd name="connsiteX77" fmla="*/ 2014500 w 6447632"/>
              <a:gd name="connsiteY77" fmla="*/ 5519744 h 5753325"/>
              <a:gd name="connsiteX78" fmla="*/ 1934391 w 6447632"/>
              <a:gd name="connsiteY78" fmla="*/ 5591335 h 5753325"/>
              <a:gd name="connsiteX79" fmla="*/ 1892550 w 6447632"/>
              <a:gd name="connsiteY79" fmla="*/ 5649708 h 5753325"/>
              <a:gd name="connsiteX80" fmla="*/ 1854769 w 6447632"/>
              <a:gd name="connsiteY80" fmla="*/ 5647691 h 5753325"/>
              <a:gd name="connsiteX81" fmla="*/ 1809461 w 6447632"/>
              <a:gd name="connsiteY81" fmla="*/ 5648628 h 5753325"/>
              <a:gd name="connsiteX82" fmla="*/ 1745150 w 6447632"/>
              <a:gd name="connsiteY82" fmla="*/ 5693879 h 5753325"/>
              <a:gd name="connsiteX83" fmla="*/ 1713375 w 6447632"/>
              <a:gd name="connsiteY83" fmla="*/ 5684672 h 5753325"/>
              <a:gd name="connsiteX84" fmla="*/ 1707808 w 6447632"/>
              <a:gd name="connsiteY84" fmla="*/ 5682611 h 5753325"/>
              <a:gd name="connsiteX85" fmla="*/ 1679313 w 6447632"/>
              <a:gd name="connsiteY85" fmla="*/ 5672360 h 5753325"/>
              <a:gd name="connsiteX86" fmla="*/ 1646933 w 6447632"/>
              <a:gd name="connsiteY86" fmla="*/ 5666227 h 5753325"/>
              <a:gd name="connsiteX87" fmla="*/ 1610055 w 6447632"/>
              <a:gd name="connsiteY87" fmla="*/ 5673643 h 5753325"/>
              <a:gd name="connsiteX88" fmla="*/ 1437641 w 6447632"/>
              <a:gd name="connsiteY88" fmla="*/ 5723266 h 5753325"/>
              <a:gd name="connsiteX89" fmla="*/ 1332869 w 6447632"/>
              <a:gd name="connsiteY89" fmla="*/ 5744752 h 5753325"/>
              <a:gd name="connsiteX90" fmla="*/ 1290525 w 6447632"/>
              <a:gd name="connsiteY90" fmla="*/ 5740036 h 5753325"/>
              <a:gd name="connsiteX91" fmla="*/ 1233107 w 6447632"/>
              <a:gd name="connsiteY91" fmla="*/ 5742106 h 5753325"/>
              <a:gd name="connsiteX92" fmla="*/ 1214532 w 6447632"/>
              <a:gd name="connsiteY92" fmla="*/ 5753325 h 5753325"/>
              <a:gd name="connsiteX93" fmla="*/ 1199955 w 6447632"/>
              <a:gd name="connsiteY93" fmla="*/ 5744831 h 5753325"/>
              <a:gd name="connsiteX94" fmla="*/ 1162337 w 6447632"/>
              <a:gd name="connsiteY94" fmla="*/ 5738048 h 5753325"/>
              <a:gd name="connsiteX95" fmla="*/ 1053457 w 6447632"/>
              <a:gd name="connsiteY95" fmla="*/ 5688676 h 5753325"/>
              <a:gd name="connsiteX96" fmla="*/ 1025798 w 6447632"/>
              <a:gd name="connsiteY96" fmla="*/ 5673166 h 5753325"/>
              <a:gd name="connsiteX97" fmla="*/ 947900 w 6447632"/>
              <a:gd name="connsiteY97" fmla="*/ 5657848 h 5753325"/>
              <a:gd name="connsiteX98" fmla="*/ 815627 w 6447632"/>
              <a:gd name="connsiteY98" fmla="*/ 5642557 h 5753325"/>
              <a:gd name="connsiteX99" fmla="*/ 788251 w 6447632"/>
              <a:gd name="connsiteY99" fmla="*/ 5637065 h 5753325"/>
              <a:gd name="connsiteX100" fmla="*/ 767822 w 6447632"/>
              <a:gd name="connsiteY100" fmla="*/ 5623450 h 5753325"/>
              <a:gd name="connsiteX101" fmla="*/ 765791 w 6447632"/>
              <a:gd name="connsiteY101" fmla="*/ 5612539 h 5753325"/>
              <a:gd name="connsiteX102" fmla="*/ 751230 w 6447632"/>
              <a:gd name="connsiteY102" fmla="*/ 5608092 h 5753325"/>
              <a:gd name="connsiteX103" fmla="*/ 748008 w 6447632"/>
              <a:gd name="connsiteY103" fmla="*/ 5605052 h 5753325"/>
              <a:gd name="connsiteX104" fmla="*/ 728871 w 6447632"/>
              <a:gd name="connsiteY104" fmla="*/ 5589469 h 5753325"/>
              <a:gd name="connsiteX105" fmla="*/ 671898 w 6447632"/>
              <a:gd name="connsiteY105" fmla="*/ 5602363 h 5753325"/>
              <a:gd name="connsiteX106" fmla="*/ 615065 w 6447632"/>
              <a:gd name="connsiteY106" fmla="*/ 5580257 h 5753325"/>
              <a:gd name="connsiteX107" fmla="*/ 355785 w 6447632"/>
              <a:gd name="connsiteY107" fmla="*/ 5514383 h 5753325"/>
              <a:gd name="connsiteX108" fmla="*/ 102269 w 6447632"/>
              <a:gd name="connsiteY108" fmla="*/ 5524347 h 5753325"/>
              <a:gd name="connsiteX109" fmla="*/ 13160 w 6447632"/>
              <a:gd name="connsiteY109" fmla="*/ 5514159 h 5753325"/>
              <a:gd name="connsiteX110" fmla="*/ 0 w 6447632"/>
              <a:gd name="connsiteY110" fmla="*/ 5511735 h 5753325"/>
              <a:gd name="connsiteX111" fmla="*/ 0 w 6447632"/>
              <a:gd name="connsiteY111" fmla="*/ 0 h 5753325"/>
              <a:gd name="connsiteX0" fmla="*/ 0 w 6443456"/>
              <a:gd name="connsiteY0" fmla="*/ 0 h 5753325"/>
              <a:gd name="connsiteX1" fmla="*/ 6438980 w 6443456"/>
              <a:gd name="connsiteY1" fmla="*/ 0 h 5753325"/>
              <a:gd name="connsiteX2" fmla="*/ 6439047 w 6443456"/>
              <a:gd name="connsiteY2" fmla="*/ 147 h 5753325"/>
              <a:gd name="connsiteX3" fmla="*/ 6443456 w 6443456"/>
              <a:gd name="connsiteY3" fmla="*/ 130105 h 5753325"/>
              <a:gd name="connsiteX4" fmla="*/ 6422751 w 6443456"/>
              <a:gd name="connsiteY4" fmla="*/ 174163 h 5753325"/>
              <a:gd name="connsiteX5" fmla="*/ 6396598 w 6443456"/>
              <a:gd name="connsiteY5" fmla="*/ 274847 h 5753325"/>
              <a:gd name="connsiteX6" fmla="*/ 6337615 w 6443456"/>
              <a:gd name="connsiteY6" fmla="*/ 471794 h 5753325"/>
              <a:gd name="connsiteX7" fmla="*/ 6304423 w 6443456"/>
              <a:gd name="connsiteY7" fmla="*/ 582623 h 5753325"/>
              <a:gd name="connsiteX8" fmla="*/ 6303977 w 6443456"/>
              <a:gd name="connsiteY8" fmla="*/ 664291 h 5753325"/>
              <a:gd name="connsiteX9" fmla="*/ 6299372 w 6443456"/>
              <a:gd name="connsiteY9" fmla="*/ 697330 h 5753325"/>
              <a:gd name="connsiteX10" fmla="*/ 6309888 w 6443456"/>
              <a:gd name="connsiteY10" fmla="*/ 754001 h 5753325"/>
              <a:gd name="connsiteX11" fmla="*/ 6339879 w 6443456"/>
              <a:gd name="connsiteY11" fmla="*/ 811136 h 5753325"/>
              <a:gd name="connsiteX12" fmla="*/ 6330065 w 6443456"/>
              <a:gd name="connsiteY12" fmla="*/ 893399 h 5753325"/>
              <a:gd name="connsiteX13" fmla="*/ 6328618 w 6443456"/>
              <a:gd name="connsiteY13" fmla="*/ 1009766 h 5753325"/>
              <a:gd name="connsiteX14" fmla="*/ 6320797 w 6443456"/>
              <a:gd name="connsiteY14" fmla="*/ 1146964 h 5753325"/>
              <a:gd name="connsiteX15" fmla="*/ 6334400 w 6443456"/>
              <a:gd name="connsiteY15" fmla="*/ 1280757 h 5753325"/>
              <a:gd name="connsiteX16" fmla="*/ 6356023 w 6443456"/>
              <a:gd name="connsiteY16" fmla="*/ 1356227 h 5753325"/>
              <a:gd name="connsiteX17" fmla="*/ 6356157 w 6443456"/>
              <a:gd name="connsiteY17" fmla="*/ 1361967 h 5753325"/>
              <a:gd name="connsiteX18" fmla="*/ 6350613 w 6443456"/>
              <a:gd name="connsiteY18" fmla="*/ 1393569 h 5753325"/>
              <a:gd name="connsiteX19" fmla="*/ 6357062 w 6443456"/>
              <a:gd name="connsiteY19" fmla="*/ 1444071 h 5753325"/>
              <a:gd name="connsiteX20" fmla="*/ 6364832 w 6443456"/>
              <a:gd name="connsiteY20" fmla="*/ 1478763 h 5753325"/>
              <a:gd name="connsiteX21" fmla="*/ 6369745 w 6443456"/>
              <a:gd name="connsiteY21" fmla="*/ 1495680 h 5753325"/>
              <a:gd name="connsiteX22" fmla="*/ 6370898 w 6443456"/>
              <a:gd name="connsiteY22" fmla="*/ 1513331 h 5753325"/>
              <a:gd name="connsiteX23" fmla="*/ 6339773 w 6443456"/>
              <a:gd name="connsiteY23" fmla="*/ 1527414 h 5753325"/>
              <a:gd name="connsiteX24" fmla="*/ 6321854 w 6443456"/>
              <a:gd name="connsiteY24" fmla="*/ 1635366 h 5753325"/>
              <a:gd name="connsiteX25" fmla="*/ 6299489 w 6443456"/>
              <a:gd name="connsiteY25" fmla="*/ 1784860 h 5753325"/>
              <a:gd name="connsiteX26" fmla="*/ 6267878 w 6443456"/>
              <a:gd name="connsiteY26" fmla="*/ 1858572 h 5753325"/>
              <a:gd name="connsiteX27" fmla="*/ 6251146 w 6443456"/>
              <a:gd name="connsiteY27" fmla="*/ 1926167 h 5753325"/>
              <a:gd name="connsiteX28" fmla="*/ 6210686 w 6443456"/>
              <a:gd name="connsiteY28" fmla="*/ 2014834 h 5753325"/>
              <a:gd name="connsiteX29" fmla="*/ 6106652 w 6443456"/>
              <a:gd name="connsiteY29" fmla="*/ 2150572 h 5753325"/>
              <a:gd name="connsiteX30" fmla="*/ 6097813 w 6443456"/>
              <a:gd name="connsiteY30" fmla="*/ 2172208 h 5753325"/>
              <a:gd name="connsiteX31" fmla="*/ 6095990 w 6443456"/>
              <a:gd name="connsiteY31" fmla="*/ 2181185 h 5753325"/>
              <a:gd name="connsiteX32" fmla="*/ 6090126 w 6443456"/>
              <a:gd name="connsiteY32" fmla="*/ 2192533 h 5753325"/>
              <a:gd name="connsiteX33" fmla="*/ 6089503 w 6443456"/>
              <a:gd name="connsiteY33" fmla="*/ 2192543 h 5753325"/>
              <a:gd name="connsiteX34" fmla="*/ 6084946 w 6443456"/>
              <a:gd name="connsiteY34" fmla="*/ 2203694 h 5753325"/>
              <a:gd name="connsiteX35" fmla="*/ 5987861 w 6443456"/>
              <a:gd name="connsiteY35" fmla="*/ 2304868 h 5753325"/>
              <a:gd name="connsiteX36" fmla="*/ 5973439 w 6443456"/>
              <a:gd name="connsiteY36" fmla="*/ 2385635 h 5753325"/>
              <a:gd name="connsiteX37" fmla="*/ 5916727 w 6443456"/>
              <a:gd name="connsiteY37" fmla="*/ 2458777 h 5753325"/>
              <a:gd name="connsiteX38" fmla="*/ 5856524 w 6443456"/>
              <a:gd name="connsiteY38" fmla="*/ 2583281 h 5753325"/>
              <a:gd name="connsiteX39" fmla="*/ 5838091 w 6443456"/>
              <a:gd name="connsiteY39" fmla="*/ 2753474 h 5753325"/>
              <a:gd name="connsiteX40" fmla="*/ 5744296 w 6443456"/>
              <a:gd name="connsiteY40" fmla="*/ 2893276 h 5753325"/>
              <a:gd name="connsiteX41" fmla="*/ 5682522 w 6443456"/>
              <a:gd name="connsiteY41" fmla="*/ 3044368 h 5753325"/>
              <a:gd name="connsiteX42" fmla="*/ 5557886 w 6443456"/>
              <a:gd name="connsiteY42" fmla="*/ 3304853 h 5753325"/>
              <a:gd name="connsiteX43" fmla="*/ 5483942 w 6443456"/>
              <a:gd name="connsiteY43" fmla="*/ 3416604 h 5753325"/>
              <a:gd name="connsiteX44" fmla="*/ 5461007 w 6443456"/>
              <a:gd name="connsiteY44" fmla="*/ 3503742 h 5753325"/>
              <a:gd name="connsiteX45" fmla="*/ 5437889 w 6443456"/>
              <a:gd name="connsiteY45" fmla="*/ 3559927 h 5753325"/>
              <a:gd name="connsiteX46" fmla="*/ 5432770 w 6443456"/>
              <a:gd name="connsiteY46" fmla="*/ 3562948 h 5753325"/>
              <a:gd name="connsiteX47" fmla="*/ 5406795 w 6443456"/>
              <a:gd name="connsiteY47" fmla="*/ 3578594 h 5753325"/>
              <a:gd name="connsiteX48" fmla="*/ 5381495 w 6443456"/>
              <a:gd name="connsiteY48" fmla="*/ 3599883 h 5753325"/>
              <a:gd name="connsiteX49" fmla="*/ 5363689 w 6443456"/>
              <a:gd name="connsiteY49" fmla="*/ 3633299 h 5753325"/>
              <a:gd name="connsiteX50" fmla="*/ 5291870 w 6443456"/>
              <a:gd name="connsiteY50" fmla="*/ 3799039 h 5753325"/>
              <a:gd name="connsiteX51" fmla="*/ 5241600 w 6443456"/>
              <a:gd name="connsiteY51" fmla="*/ 3894238 h 5753325"/>
              <a:gd name="connsiteX52" fmla="*/ 5211041 w 6443456"/>
              <a:gd name="connsiteY52" fmla="*/ 3924184 h 5753325"/>
              <a:gd name="connsiteX53" fmla="*/ 5176073 w 6443456"/>
              <a:gd name="connsiteY53" fmla="*/ 3970179 h 5753325"/>
              <a:gd name="connsiteX54" fmla="*/ 5172826 w 6443456"/>
              <a:gd name="connsiteY54" fmla="*/ 3991773 h 5753325"/>
              <a:gd name="connsiteX55" fmla="*/ 5157053 w 6443456"/>
              <a:gd name="connsiteY55" fmla="*/ 3997708 h 5753325"/>
              <a:gd name="connsiteX56" fmla="*/ 5127922 w 6443456"/>
              <a:gd name="connsiteY56" fmla="*/ 4022660 h 5753325"/>
              <a:gd name="connsiteX57" fmla="*/ 5020872 w 6443456"/>
              <a:gd name="connsiteY57" fmla="*/ 4075951 h 5753325"/>
              <a:gd name="connsiteX58" fmla="*/ 4991410 w 6443456"/>
              <a:gd name="connsiteY58" fmla="*/ 4087598 h 5753325"/>
              <a:gd name="connsiteX59" fmla="*/ 4930112 w 6443456"/>
              <a:gd name="connsiteY59" fmla="*/ 4138459 h 5753325"/>
              <a:gd name="connsiteX60" fmla="*/ 4834224 w 6443456"/>
              <a:gd name="connsiteY60" fmla="*/ 4231643 h 5753325"/>
              <a:gd name="connsiteX61" fmla="*/ 4812599 w 6443456"/>
              <a:gd name="connsiteY61" fmla="*/ 4249449 h 5753325"/>
              <a:gd name="connsiteX62" fmla="*/ 4789188 w 6443456"/>
              <a:gd name="connsiteY62" fmla="*/ 4256678 h 5753325"/>
              <a:gd name="connsiteX63" fmla="*/ 4779554 w 6443456"/>
              <a:gd name="connsiteY63" fmla="*/ 4251313 h 5753325"/>
              <a:gd name="connsiteX64" fmla="*/ 4766885 w 6443456"/>
              <a:gd name="connsiteY64" fmla="*/ 4259812 h 5753325"/>
              <a:gd name="connsiteX65" fmla="*/ 4762510 w 6443456"/>
              <a:gd name="connsiteY65" fmla="*/ 4260383 h 5753325"/>
              <a:gd name="connsiteX66" fmla="*/ 4738416 w 6443456"/>
              <a:gd name="connsiteY66" fmla="*/ 4265355 h 5753325"/>
              <a:gd name="connsiteX67" fmla="*/ 4712007 w 6443456"/>
              <a:gd name="connsiteY67" fmla="*/ 4317892 h 5753325"/>
              <a:gd name="connsiteX68" fmla="*/ 4658930 w 6443456"/>
              <a:gd name="connsiteY68" fmla="*/ 4348041 h 5753325"/>
              <a:gd name="connsiteX69" fmla="*/ 4443526 w 6443456"/>
              <a:gd name="connsiteY69" fmla="*/ 4507851 h 5753325"/>
              <a:gd name="connsiteX70" fmla="*/ 4289766 w 6443456"/>
              <a:gd name="connsiteY70" fmla="*/ 4711450 h 5753325"/>
              <a:gd name="connsiteX71" fmla="*/ 4150870 w 6443456"/>
              <a:gd name="connsiteY71" fmla="*/ 4818480 h 5753325"/>
              <a:gd name="connsiteX72" fmla="*/ 4006639 w 6443456"/>
              <a:gd name="connsiteY72" fmla="*/ 4933815 h 5753325"/>
              <a:gd name="connsiteX73" fmla="*/ 3298210 w 6443456"/>
              <a:gd name="connsiteY73" fmla="*/ 5070790 h 5753325"/>
              <a:gd name="connsiteX74" fmla="*/ 2947678 w 6443456"/>
              <a:gd name="connsiteY74" fmla="*/ 5117869 h 5753325"/>
              <a:gd name="connsiteX75" fmla="*/ 2822169 w 6443456"/>
              <a:gd name="connsiteY75" fmla="*/ 5129396 h 5753325"/>
              <a:gd name="connsiteX76" fmla="*/ 2538773 w 6443456"/>
              <a:gd name="connsiteY76" fmla="*/ 5313397 h 5753325"/>
              <a:gd name="connsiteX77" fmla="*/ 2014500 w 6443456"/>
              <a:gd name="connsiteY77" fmla="*/ 5519744 h 5753325"/>
              <a:gd name="connsiteX78" fmla="*/ 1934391 w 6443456"/>
              <a:gd name="connsiteY78" fmla="*/ 5591335 h 5753325"/>
              <a:gd name="connsiteX79" fmla="*/ 1892550 w 6443456"/>
              <a:gd name="connsiteY79" fmla="*/ 5649708 h 5753325"/>
              <a:gd name="connsiteX80" fmla="*/ 1854769 w 6443456"/>
              <a:gd name="connsiteY80" fmla="*/ 5647691 h 5753325"/>
              <a:gd name="connsiteX81" fmla="*/ 1809461 w 6443456"/>
              <a:gd name="connsiteY81" fmla="*/ 5648628 h 5753325"/>
              <a:gd name="connsiteX82" fmla="*/ 1745150 w 6443456"/>
              <a:gd name="connsiteY82" fmla="*/ 5693879 h 5753325"/>
              <a:gd name="connsiteX83" fmla="*/ 1713375 w 6443456"/>
              <a:gd name="connsiteY83" fmla="*/ 5684672 h 5753325"/>
              <a:gd name="connsiteX84" fmla="*/ 1707808 w 6443456"/>
              <a:gd name="connsiteY84" fmla="*/ 5682611 h 5753325"/>
              <a:gd name="connsiteX85" fmla="*/ 1679313 w 6443456"/>
              <a:gd name="connsiteY85" fmla="*/ 5672360 h 5753325"/>
              <a:gd name="connsiteX86" fmla="*/ 1646933 w 6443456"/>
              <a:gd name="connsiteY86" fmla="*/ 5666227 h 5753325"/>
              <a:gd name="connsiteX87" fmla="*/ 1610055 w 6443456"/>
              <a:gd name="connsiteY87" fmla="*/ 5673643 h 5753325"/>
              <a:gd name="connsiteX88" fmla="*/ 1437641 w 6443456"/>
              <a:gd name="connsiteY88" fmla="*/ 5723266 h 5753325"/>
              <a:gd name="connsiteX89" fmla="*/ 1332869 w 6443456"/>
              <a:gd name="connsiteY89" fmla="*/ 5744752 h 5753325"/>
              <a:gd name="connsiteX90" fmla="*/ 1290525 w 6443456"/>
              <a:gd name="connsiteY90" fmla="*/ 5740036 h 5753325"/>
              <a:gd name="connsiteX91" fmla="*/ 1233107 w 6443456"/>
              <a:gd name="connsiteY91" fmla="*/ 5742106 h 5753325"/>
              <a:gd name="connsiteX92" fmla="*/ 1214532 w 6443456"/>
              <a:gd name="connsiteY92" fmla="*/ 5753325 h 5753325"/>
              <a:gd name="connsiteX93" fmla="*/ 1199955 w 6443456"/>
              <a:gd name="connsiteY93" fmla="*/ 5744831 h 5753325"/>
              <a:gd name="connsiteX94" fmla="*/ 1162337 w 6443456"/>
              <a:gd name="connsiteY94" fmla="*/ 5738048 h 5753325"/>
              <a:gd name="connsiteX95" fmla="*/ 1053457 w 6443456"/>
              <a:gd name="connsiteY95" fmla="*/ 5688676 h 5753325"/>
              <a:gd name="connsiteX96" fmla="*/ 1025798 w 6443456"/>
              <a:gd name="connsiteY96" fmla="*/ 5673166 h 5753325"/>
              <a:gd name="connsiteX97" fmla="*/ 947900 w 6443456"/>
              <a:gd name="connsiteY97" fmla="*/ 5657848 h 5753325"/>
              <a:gd name="connsiteX98" fmla="*/ 815627 w 6443456"/>
              <a:gd name="connsiteY98" fmla="*/ 5642557 h 5753325"/>
              <a:gd name="connsiteX99" fmla="*/ 788251 w 6443456"/>
              <a:gd name="connsiteY99" fmla="*/ 5637065 h 5753325"/>
              <a:gd name="connsiteX100" fmla="*/ 767822 w 6443456"/>
              <a:gd name="connsiteY100" fmla="*/ 5623450 h 5753325"/>
              <a:gd name="connsiteX101" fmla="*/ 765791 w 6443456"/>
              <a:gd name="connsiteY101" fmla="*/ 5612539 h 5753325"/>
              <a:gd name="connsiteX102" fmla="*/ 751230 w 6443456"/>
              <a:gd name="connsiteY102" fmla="*/ 5608092 h 5753325"/>
              <a:gd name="connsiteX103" fmla="*/ 748008 w 6443456"/>
              <a:gd name="connsiteY103" fmla="*/ 5605052 h 5753325"/>
              <a:gd name="connsiteX104" fmla="*/ 728871 w 6443456"/>
              <a:gd name="connsiteY104" fmla="*/ 5589469 h 5753325"/>
              <a:gd name="connsiteX105" fmla="*/ 671898 w 6443456"/>
              <a:gd name="connsiteY105" fmla="*/ 5602363 h 5753325"/>
              <a:gd name="connsiteX106" fmla="*/ 615065 w 6443456"/>
              <a:gd name="connsiteY106" fmla="*/ 5580257 h 5753325"/>
              <a:gd name="connsiteX107" fmla="*/ 355785 w 6443456"/>
              <a:gd name="connsiteY107" fmla="*/ 5514383 h 5753325"/>
              <a:gd name="connsiteX108" fmla="*/ 102269 w 6443456"/>
              <a:gd name="connsiteY108" fmla="*/ 5524347 h 5753325"/>
              <a:gd name="connsiteX109" fmla="*/ 13160 w 6443456"/>
              <a:gd name="connsiteY109" fmla="*/ 5514159 h 5753325"/>
              <a:gd name="connsiteX110" fmla="*/ 0 w 6443456"/>
              <a:gd name="connsiteY110" fmla="*/ 5511735 h 5753325"/>
              <a:gd name="connsiteX111" fmla="*/ 0 w 6443456"/>
              <a:gd name="connsiteY111" fmla="*/ 0 h 575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6443456" h="5753325">
                <a:moveTo>
                  <a:pt x="0" y="0"/>
                </a:moveTo>
                <a:lnTo>
                  <a:pt x="6438980" y="0"/>
                </a:lnTo>
                <a:cubicBezTo>
                  <a:pt x="6439002" y="49"/>
                  <a:pt x="6439025" y="98"/>
                  <a:pt x="6439047" y="147"/>
                </a:cubicBezTo>
                <a:lnTo>
                  <a:pt x="6443456" y="130105"/>
                </a:lnTo>
                <a:cubicBezTo>
                  <a:pt x="6430828" y="154008"/>
                  <a:pt x="6411458" y="168030"/>
                  <a:pt x="6422751" y="174163"/>
                </a:cubicBezTo>
                <a:cubicBezTo>
                  <a:pt x="6418487" y="214830"/>
                  <a:pt x="6390727" y="235497"/>
                  <a:pt x="6396598" y="274847"/>
                </a:cubicBezTo>
                <a:cubicBezTo>
                  <a:pt x="6403386" y="335822"/>
                  <a:pt x="6333127" y="414969"/>
                  <a:pt x="6337615" y="471794"/>
                </a:cubicBezTo>
                <a:cubicBezTo>
                  <a:pt x="6324407" y="534783"/>
                  <a:pt x="6296331" y="556933"/>
                  <a:pt x="6304423" y="582623"/>
                </a:cubicBezTo>
                <a:cubicBezTo>
                  <a:pt x="6293676" y="611941"/>
                  <a:pt x="6296956" y="631352"/>
                  <a:pt x="6303977" y="664291"/>
                </a:cubicBezTo>
                <a:cubicBezTo>
                  <a:pt x="6302444" y="677879"/>
                  <a:pt x="6301462" y="685268"/>
                  <a:pt x="6299372" y="697330"/>
                </a:cubicBezTo>
                <a:cubicBezTo>
                  <a:pt x="6314387" y="714913"/>
                  <a:pt x="6313827" y="721408"/>
                  <a:pt x="6309888" y="754001"/>
                </a:cubicBezTo>
                <a:cubicBezTo>
                  <a:pt x="6306930" y="769492"/>
                  <a:pt x="6343751" y="814234"/>
                  <a:pt x="6339879" y="811136"/>
                </a:cubicBezTo>
                <a:lnTo>
                  <a:pt x="6330065" y="893399"/>
                </a:lnTo>
                <a:cubicBezTo>
                  <a:pt x="6341065" y="929331"/>
                  <a:pt x="6340586" y="969703"/>
                  <a:pt x="6328618" y="1009766"/>
                </a:cubicBezTo>
                <a:cubicBezTo>
                  <a:pt x="6286987" y="1110847"/>
                  <a:pt x="6336677" y="1067927"/>
                  <a:pt x="6320797" y="1146964"/>
                </a:cubicBezTo>
                <a:cubicBezTo>
                  <a:pt x="6308238" y="1199586"/>
                  <a:pt x="6355190" y="1221191"/>
                  <a:pt x="6334400" y="1280757"/>
                </a:cubicBezTo>
                <a:lnTo>
                  <a:pt x="6356023" y="1356227"/>
                </a:lnTo>
                <a:cubicBezTo>
                  <a:pt x="6356068" y="1358140"/>
                  <a:pt x="6356112" y="1360054"/>
                  <a:pt x="6356157" y="1361967"/>
                </a:cubicBezTo>
                <a:cubicBezTo>
                  <a:pt x="6355533" y="1373512"/>
                  <a:pt x="6353847" y="1384370"/>
                  <a:pt x="6350613" y="1393569"/>
                </a:cubicBezTo>
                <a:cubicBezTo>
                  <a:pt x="6364468" y="1383914"/>
                  <a:pt x="6345614" y="1435855"/>
                  <a:pt x="6357062" y="1444071"/>
                </a:cubicBezTo>
                <a:cubicBezTo>
                  <a:pt x="6366618" y="1448518"/>
                  <a:pt x="6363125" y="1465312"/>
                  <a:pt x="6364832" y="1478763"/>
                </a:cubicBezTo>
                <a:cubicBezTo>
                  <a:pt x="6367033" y="1481449"/>
                  <a:pt x="6368644" y="1487606"/>
                  <a:pt x="6369745" y="1495680"/>
                </a:cubicBezTo>
                <a:cubicBezTo>
                  <a:pt x="6370129" y="1501564"/>
                  <a:pt x="6370514" y="1507447"/>
                  <a:pt x="6370898" y="1513331"/>
                </a:cubicBezTo>
                <a:lnTo>
                  <a:pt x="6339773" y="1527414"/>
                </a:lnTo>
                <a:cubicBezTo>
                  <a:pt x="6334226" y="1566662"/>
                  <a:pt x="6321052" y="1604564"/>
                  <a:pt x="6321854" y="1635366"/>
                </a:cubicBezTo>
                <a:cubicBezTo>
                  <a:pt x="6320655" y="1701187"/>
                  <a:pt x="6292278" y="1721205"/>
                  <a:pt x="6299489" y="1784860"/>
                </a:cubicBezTo>
                <a:cubicBezTo>
                  <a:pt x="6294212" y="1831400"/>
                  <a:pt x="6277478" y="1829559"/>
                  <a:pt x="6267878" y="1858572"/>
                </a:cubicBezTo>
                <a:lnTo>
                  <a:pt x="6251146" y="1926167"/>
                </a:lnTo>
                <a:lnTo>
                  <a:pt x="6210686" y="2014834"/>
                </a:lnTo>
                <a:lnTo>
                  <a:pt x="6106652" y="2150572"/>
                </a:lnTo>
                <a:lnTo>
                  <a:pt x="6097813" y="2172208"/>
                </a:lnTo>
                <a:lnTo>
                  <a:pt x="6095990" y="2181185"/>
                </a:lnTo>
                <a:cubicBezTo>
                  <a:pt x="6094176" y="2187056"/>
                  <a:pt x="6092249" y="2190556"/>
                  <a:pt x="6090126" y="2192533"/>
                </a:cubicBezTo>
                <a:lnTo>
                  <a:pt x="6089503" y="2192543"/>
                </a:lnTo>
                <a:lnTo>
                  <a:pt x="6084946" y="2203694"/>
                </a:lnTo>
                <a:cubicBezTo>
                  <a:pt x="6068006" y="2222414"/>
                  <a:pt x="6006445" y="2274546"/>
                  <a:pt x="5987861" y="2304868"/>
                </a:cubicBezTo>
                <a:lnTo>
                  <a:pt x="5973439" y="2385635"/>
                </a:lnTo>
                <a:lnTo>
                  <a:pt x="5916727" y="2458777"/>
                </a:lnTo>
                <a:cubicBezTo>
                  <a:pt x="5897241" y="2491718"/>
                  <a:pt x="5869630" y="2534165"/>
                  <a:pt x="5856524" y="2583281"/>
                </a:cubicBezTo>
                <a:cubicBezTo>
                  <a:pt x="5857506" y="2592319"/>
                  <a:pt x="5833326" y="2744711"/>
                  <a:pt x="5838091" y="2753474"/>
                </a:cubicBezTo>
                <a:cubicBezTo>
                  <a:pt x="5785248" y="2871502"/>
                  <a:pt x="5778642" y="2803565"/>
                  <a:pt x="5744296" y="2893276"/>
                </a:cubicBezTo>
                <a:cubicBezTo>
                  <a:pt x="5695297" y="2988328"/>
                  <a:pt x="5724634" y="2958553"/>
                  <a:pt x="5682522" y="3044368"/>
                </a:cubicBezTo>
                <a:cubicBezTo>
                  <a:pt x="5632185" y="3125072"/>
                  <a:pt x="5597317" y="3217236"/>
                  <a:pt x="5557886" y="3304853"/>
                </a:cubicBezTo>
                <a:cubicBezTo>
                  <a:pt x="5482395" y="3325072"/>
                  <a:pt x="5519234" y="3371478"/>
                  <a:pt x="5483942" y="3416604"/>
                </a:cubicBezTo>
                <a:cubicBezTo>
                  <a:pt x="5462927" y="3437263"/>
                  <a:pt x="5484515" y="3475608"/>
                  <a:pt x="5461007" y="3503742"/>
                </a:cubicBezTo>
                <a:cubicBezTo>
                  <a:pt x="5452964" y="3510933"/>
                  <a:pt x="5447709" y="3554203"/>
                  <a:pt x="5437889" y="3559927"/>
                </a:cubicBezTo>
                <a:lnTo>
                  <a:pt x="5432770" y="3562948"/>
                </a:lnTo>
                <a:lnTo>
                  <a:pt x="5406795" y="3578594"/>
                </a:lnTo>
                <a:lnTo>
                  <a:pt x="5381495" y="3599883"/>
                </a:lnTo>
                <a:cubicBezTo>
                  <a:pt x="5373777" y="3608845"/>
                  <a:pt x="5367528" y="3619642"/>
                  <a:pt x="5363689" y="3633299"/>
                </a:cubicBezTo>
                <a:cubicBezTo>
                  <a:pt x="5370837" y="3689178"/>
                  <a:pt x="5280250" y="3728687"/>
                  <a:pt x="5291870" y="3799039"/>
                </a:cubicBezTo>
                <a:cubicBezTo>
                  <a:pt x="5291660" y="3823262"/>
                  <a:pt x="5263601" y="3888134"/>
                  <a:pt x="5241600" y="3894238"/>
                </a:cubicBezTo>
                <a:cubicBezTo>
                  <a:pt x="5232312" y="3906493"/>
                  <a:pt x="5231731" y="3924583"/>
                  <a:pt x="5211041" y="3924184"/>
                </a:cubicBezTo>
                <a:cubicBezTo>
                  <a:pt x="5184976" y="3926521"/>
                  <a:pt x="5198956" y="3986438"/>
                  <a:pt x="5176073" y="3970179"/>
                </a:cubicBezTo>
                <a:lnTo>
                  <a:pt x="5172826" y="3991773"/>
                </a:lnTo>
                <a:lnTo>
                  <a:pt x="5157053" y="3997708"/>
                </a:lnTo>
                <a:cubicBezTo>
                  <a:pt x="5140589" y="4003541"/>
                  <a:pt x="5128715" y="4008828"/>
                  <a:pt x="5127922" y="4022660"/>
                </a:cubicBezTo>
                <a:cubicBezTo>
                  <a:pt x="5105225" y="4035701"/>
                  <a:pt x="5043623" y="4065128"/>
                  <a:pt x="5020872" y="4075951"/>
                </a:cubicBezTo>
                <a:cubicBezTo>
                  <a:pt x="5006705" y="4069570"/>
                  <a:pt x="5001251" y="4081880"/>
                  <a:pt x="4991410" y="4087598"/>
                </a:cubicBezTo>
                <a:cubicBezTo>
                  <a:pt x="4974522" y="4085320"/>
                  <a:pt x="4937025" y="4121806"/>
                  <a:pt x="4930112" y="4138459"/>
                </a:cubicBezTo>
                <a:cubicBezTo>
                  <a:pt x="4918473" y="4190437"/>
                  <a:pt x="4844909" y="4190974"/>
                  <a:pt x="4834224" y="4231643"/>
                </a:cubicBezTo>
                <a:cubicBezTo>
                  <a:pt x="4827758" y="4239937"/>
                  <a:pt x="4820427" y="4245543"/>
                  <a:pt x="4812599" y="4249449"/>
                </a:cubicBezTo>
                <a:lnTo>
                  <a:pt x="4789188" y="4256678"/>
                </a:lnTo>
                <a:lnTo>
                  <a:pt x="4779554" y="4251313"/>
                </a:lnTo>
                <a:lnTo>
                  <a:pt x="4766885" y="4259812"/>
                </a:lnTo>
                <a:lnTo>
                  <a:pt x="4762510" y="4260383"/>
                </a:lnTo>
                <a:cubicBezTo>
                  <a:pt x="4754131" y="4261437"/>
                  <a:pt x="4745977" y="4262766"/>
                  <a:pt x="4738416" y="4265355"/>
                </a:cubicBezTo>
                <a:cubicBezTo>
                  <a:pt x="4764694" y="4302719"/>
                  <a:pt x="4678447" y="4293536"/>
                  <a:pt x="4712007" y="4317892"/>
                </a:cubicBezTo>
                <a:cubicBezTo>
                  <a:pt x="4675039" y="4338619"/>
                  <a:pt x="4716682" y="4356361"/>
                  <a:pt x="4658930" y="4348041"/>
                </a:cubicBezTo>
                <a:cubicBezTo>
                  <a:pt x="4614182" y="4379702"/>
                  <a:pt x="4505053" y="4447283"/>
                  <a:pt x="4443526" y="4507851"/>
                </a:cubicBezTo>
                <a:cubicBezTo>
                  <a:pt x="4410144" y="4540439"/>
                  <a:pt x="4338540" y="4659677"/>
                  <a:pt x="4289766" y="4711450"/>
                </a:cubicBezTo>
                <a:cubicBezTo>
                  <a:pt x="4238344" y="4747694"/>
                  <a:pt x="4215457" y="4807131"/>
                  <a:pt x="4150870" y="4818480"/>
                </a:cubicBezTo>
                <a:cubicBezTo>
                  <a:pt x="4103683" y="4855538"/>
                  <a:pt x="4148748" y="4891762"/>
                  <a:pt x="4006639" y="4933815"/>
                </a:cubicBezTo>
                <a:cubicBezTo>
                  <a:pt x="3736045" y="4990755"/>
                  <a:pt x="3474704" y="5040115"/>
                  <a:pt x="3298210" y="5070790"/>
                </a:cubicBezTo>
                <a:cubicBezTo>
                  <a:pt x="3121717" y="5101466"/>
                  <a:pt x="3041810" y="5115566"/>
                  <a:pt x="2947678" y="5117869"/>
                </a:cubicBezTo>
                <a:cubicBezTo>
                  <a:pt x="2853544" y="5120174"/>
                  <a:pt x="2858560" y="5135060"/>
                  <a:pt x="2822169" y="5129396"/>
                </a:cubicBezTo>
                <a:lnTo>
                  <a:pt x="2538773" y="5313397"/>
                </a:lnTo>
                <a:cubicBezTo>
                  <a:pt x="2405817" y="5334661"/>
                  <a:pt x="2144167" y="5431620"/>
                  <a:pt x="2014500" y="5519744"/>
                </a:cubicBezTo>
                <a:cubicBezTo>
                  <a:pt x="1982084" y="5541774"/>
                  <a:pt x="1956346" y="5565847"/>
                  <a:pt x="1934391" y="5591335"/>
                </a:cubicBezTo>
                <a:lnTo>
                  <a:pt x="1892550" y="5649708"/>
                </a:lnTo>
                <a:lnTo>
                  <a:pt x="1854769" y="5647691"/>
                </a:lnTo>
                <a:cubicBezTo>
                  <a:pt x="1838936" y="5647705"/>
                  <a:pt x="1823701" y="5648312"/>
                  <a:pt x="1809461" y="5648628"/>
                </a:cubicBezTo>
                <a:cubicBezTo>
                  <a:pt x="1834147" y="5698228"/>
                  <a:pt x="1737274" y="5633540"/>
                  <a:pt x="1745150" y="5693879"/>
                </a:cubicBezTo>
                <a:cubicBezTo>
                  <a:pt x="1734532" y="5692199"/>
                  <a:pt x="1724002" y="5688669"/>
                  <a:pt x="1713375" y="5684672"/>
                </a:cubicBezTo>
                <a:lnTo>
                  <a:pt x="1707808" y="5682611"/>
                </a:lnTo>
                <a:lnTo>
                  <a:pt x="1679313" y="5672360"/>
                </a:lnTo>
                <a:lnTo>
                  <a:pt x="1646933" y="5666227"/>
                </a:lnTo>
                <a:cubicBezTo>
                  <a:pt x="1635170" y="5665926"/>
                  <a:pt x="1622939" y="5667937"/>
                  <a:pt x="1610055" y="5673643"/>
                </a:cubicBezTo>
                <a:cubicBezTo>
                  <a:pt x="1571890" y="5714775"/>
                  <a:pt x="1484024" y="5669440"/>
                  <a:pt x="1437641" y="5723266"/>
                </a:cubicBezTo>
                <a:cubicBezTo>
                  <a:pt x="1418992" y="5738521"/>
                  <a:pt x="1351540" y="5757985"/>
                  <a:pt x="1332869" y="5744752"/>
                </a:cubicBezTo>
                <a:cubicBezTo>
                  <a:pt x="1317589" y="5745326"/>
                  <a:pt x="1303391" y="5756388"/>
                  <a:pt x="1290525" y="5740036"/>
                </a:cubicBezTo>
                <a:cubicBezTo>
                  <a:pt x="1272146" y="5721242"/>
                  <a:pt x="1235243" y="5770261"/>
                  <a:pt x="1233107" y="5742106"/>
                </a:cubicBezTo>
                <a:lnTo>
                  <a:pt x="1214532" y="5753325"/>
                </a:lnTo>
                <a:lnTo>
                  <a:pt x="1199955" y="5744831"/>
                </a:lnTo>
                <a:cubicBezTo>
                  <a:pt x="1185016" y="5735734"/>
                  <a:pt x="1173414" y="5729861"/>
                  <a:pt x="1162337" y="5738048"/>
                </a:cubicBezTo>
                <a:cubicBezTo>
                  <a:pt x="1137920" y="5728689"/>
                  <a:pt x="1076212" y="5699490"/>
                  <a:pt x="1053457" y="5688676"/>
                </a:cubicBezTo>
                <a:cubicBezTo>
                  <a:pt x="1049315" y="5673592"/>
                  <a:pt x="1036434" y="5677184"/>
                  <a:pt x="1025798" y="5673166"/>
                </a:cubicBezTo>
                <a:cubicBezTo>
                  <a:pt x="1016787" y="5658576"/>
                  <a:pt x="965030" y="5652626"/>
                  <a:pt x="947900" y="5657848"/>
                </a:cubicBezTo>
                <a:cubicBezTo>
                  <a:pt x="900757" y="5681878"/>
                  <a:pt x="853518" y="5624981"/>
                  <a:pt x="815627" y="5642557"/>
                </a:cubicBezTo>
                <a:cubicBezTo>
                  <a:pt x="805172" y="5642805"/>
                  <a:pt x="796221" y="5640669"/>
                  <a:pt x="788251" y="5637065"/>
                </a:cubicBezTo>
                <a:lnTo>
                  <a:pt x="767822" y="5623450"/>
                </a:lnTo>
                <a:lnTo>
                  <a:pt x="765791" y="5612539"/>
                </a:lnTo>
                <a:lnTo>
                  <a:pt x="751230" y="5608092"/>
                </a:lnTo>
                <a:lnTo>
                  <a:pt x="748008" y="5605052"/>
                </a:lnTo>
                <a:cubicBezTo>
                  <a:pt x="741868" y="5599203"/>
                  <a:pt x="735661" y="5593704"/>
                  <a:pt x="728871" y="5589469"/>
                </a:cubicBezTo>
                <a:cubicBezTo>
                  <a:pt x="717035" y="5633700"/>
                  <a:pt x="669153" y="5560747"/>
                  <a:pt x="671898" y="5602363"/>
                </a:cubicBezTo>
                <a:cubicBezTo>
                  <a:pt x="632522" y="5586794"/>
                  <a:pt x="645467" y="5630489"/>
                  <a:pt x="615065" y="5580257"/>
                </a:cubicBezTo>
                <a:cubicBezTo>
                  <a:pt x="562379" y="5565593"/>
                  <a:pt x="441250" y="5523701"/>
                  <a:pt x="355785" y="5514383"/>
                </a:cubicBezTo>
                <a:cubicBezTo>
                  <a:pt x="309622" y="5509152"/>
                  <a:pt x="172894" y="5529342"/>
                  <a:pt x="102269" y="5524347"/>
                </a:cubicBezTo>
                <a:cubicBezTo>
                  <a:pt x="72050" y="5515878"/>
                  <a:pt x="41939" y="5516649"/>
                  <a:pt x="13160" y="5514159"/>
                </a:cubicBezTo>
                <a:lnTo>
                  <a:pt x="0" y="551173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92D2C4F-3C37-654A-89A3-9AE7F6B33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68891"/>
            <a:ext cx="4259731" cy="1985085"/>
          </a:xfrm>
        </p:spPr>
        <p:txBody>
          <a:bodyPr anchor="b">
            <a:normAutofit/>
          </a:bodyPr>
          <a:lstStyle/>
          <a:p>
            <a:pPr algn="ctr"/>
            <a:r>
              <a:rPr lang="fr-FR" dirty="0"/>
              <a:t>PROGRAMME SPICES</a:t>
            </a:r>
            <a:endParaRPr lang="fr-FR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F93DC6C-1BFD-4414-BF23-471C8831C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664" y="3440576"/>
            <a:ext cx="4114800" cy="2675059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63CF30B-0EDB-9348-8165-059011802E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17" y="4125666"/>
            <a:ext cx="3836894" cy="1310488"/>
          </a:xfrm>
          <a:prstGeom prst="rect">
            <a:avLst/>
          </a:prstGeom>
        </p:spPr>
      </p:pic>
      <p:sp>
        <p:nvSpPr>
          <p:cNvPr id="15" name="Rectangle 6">
            <a:extLst>
              <a:ext uri="{FF2B5EF4-FFF2-40B4-BE49-F238E27FC236}">
                <a16:creationId xmlns:a16="http://schemas.microsoft.com/office/drawing/2014/main" id="{001928A5-13A8-4372-8A77-BCAAE5553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4188" y="5840345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88BB4B9-78BC-704F-87CA-6A3EA163F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6415" y="723153"/>
            <a:ext cx="4555782" cy="5392482"/>
          </a:xfrm>
        </p:spPr>
        <p:txBody>
          <a:bodyPr anchor="ctr">
            <a:normAutofit/>
          </a:bodyPr>
          <a:lstStyle/>
          <a:p>
            <a:pPr marL="23813" indent="0">
              <a:buNone/>
            </a:pPr>
            <a:r>
              <a:rPr lang="fr-FR" sz="2000" dirty="0"/>
              <a:t>2 groupes intervention après l’étape 1:</a:t>
            </a:r>
          </a:p>
          <a:p>
            <a:pPr marL="495300" lvl="2" indent="-495300"/>
            <a:r>
              <a:rPr lang="fr-FR" dirty="0"/>
              <a:t>Conseil bref et suivi</a:t>
            </a:r>
          </a:p>
          <a:p>
            <a:pPr marL="495300" lvl="2" indent="-495300"/>
            <a:r>
              <a:rPr lang="fr-FR" dirty="0"/>
              <a:t>Accompagnement: L’accompagnement n’est PAS une expertise.</a:t>
            </a:r>
          </a:p>
          <a:p>
            <a:pPr marL="1341438" indent="0">
              <a:buNone/>
            </a:pPr>
            <a:r>
              <a:rPr lang="fr-FR" sz="2000" dirty="0"/>
              <a:t>13 réunions sur 2 ans:</a:t>
            </a:r>
          </a:p>
          <a:p>
            <a:pPr marL="1568450" lvl="1" indent="-254000"/>
            <a:r>
              <a:rPr lang="fr-FR" sz="2000" dirty="0"/>
              <a:t>J0, J15, J30, J45, J60</a:t>
            </a:r>
          </a:p>
          <a:p>
            <a:pPr marL="1568450" lvl="1" indent="-254000"/>
            <a:r>
              <a:rPr lang="fr-FR" sz="2000" dirty="0"/>
              <a:t>M3, M4, </a:t>
            </a:r>
          </a:p>
          <a:p>
            <a:pPr marL="1568450" lvl="1" indent="-254000"/>
            <a:r>
              <a:rPr lang="fr-FR" sz="2000" dirty="0"/>
              <a:t>M7, M10, M13, M16, M19, M21</a:t>
            </a:r>
          </a:p>
          <a:p>
            <a:pPr marL="1395413" lvl="2" indent="-45720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923441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77A4DD-41B5-874C-97BF-71A2C24FE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 Personnalisé d’Action</a:t>
            </a:r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4AF8FBC2-DCDE-B049-BAF3-43ABA5E31F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117161"/>
              </p:ext>
            </p:extLst>
          </p:nvPr>
        </p:nvGraphicFramePr>
        <p:xfrm>
          <a:off x="475488" y="1792224"/>
          <a:ext cx="10878312" cy="35502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60704">
                  <a:extLst>
                    <a:ext uri="{9D8B030D-6E8A-4147-A177-3AD203B41FA5}">
                      <a16:colId xmlns:a16="http://schemas.microsoft.com/office/drawing/2014/main" val="2314965125"/>
                    </a:ext>
                  </a:extLst>
                </a:gridCol>
                <a:gridCol w="1208048">
                  <a:extLst>
                    <a:ext uri="{9D8B030D-6E8A-4147-A177-3AD203B41FA5}">
                      <a16:colId xmlns:a16="http://schemas.microsoft.com/office/drawing/2014/main" val="3209335064"/>
                    </a:ext>
                  </a:extLst>
                </a:gridCol>
                <a:gridCol w="1141495">
                  <a:extLst>
                    <a:ext uri="{9D8B030D-6E8A-4147-A177-3AD203B41FA5}">
                      <a16:colId xmlns:a16="http://schemas.microsoft.com/office/drawing/2014/main" val="599601753"/>
                    </a:ext>
                  </a:extLst>
                </a:gridCol>
                <a:gridCol w="2791157">
                  <a:extLst>
                    <a:ext uri="{9D8B030D-6E8A-4147-A177-3AD203B41FA5}">
                      <a16:colId xmlns:a16="http://schemas.microsoft.com/office/drawing/2014/main" val="1649249185"/>
                    </a:ext>
                  </a:extLst>
                </a:gridCol>
                <a:gridCol w="1697627">
                  <a:extLst>
                    <a:ext uri="{9D8B030D-6E8A-4147-A177-3AD203B41FA5}">
                      <a16:colId xmlns:a16="http://schemas.microsoft.com/office/drawing/2014/main" val="1496060777"/>
                    </a:ext>
                  </a:extLst>
                </a:gridCol>
                <a:gridCol w="2979281">
                  <a:extLst>
                    <a:ext uri="{9D8B030D-6E8A-4147-A177-3AD203B41FA5}">
                      <a16:colId xmlns:a16="http://schemas.microsoft.com/office/drawing/2014/main" val="3961568429"/>
                    </a:ext>
                  </a:extLst>
                </a:gridCol>
              </a:tblGrid>
              <a:tr h="143696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Problème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Micro-objectifs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Actions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Précisions sur les actions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Préciser les intervenants (si pertinent)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Critères d’atteinte des objectifs et date d’atteinte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Bilan d’étape : Date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Évaluation des résultats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2000" dirty="0">
                          <a:effectLst/>
                        </a:rPr>
                        <a:t>Micro-Objectifs atteints ?</a:t>
                      </a:r>
                      <a:endParaRPr lang="fr-FR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77" marR="7677" marT="7677" marB="7677" anchor="ctr"/>
                </a:tc>
                <a:extLst>
                  <a:ext uri="{0D108BD9-81ED-4DB2-BD59-A6C34878D82A}">
                    <a16:rowId xmlns:a16="http://schemas.microsoft.com/office/drawing/2014/main" val="3623105728"/>
                  </a:ext>
                </a:extLst>
              </a:tr>
              <a:tr h="10566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000" dirty="0">
                          <a:effectLst/>
                        </a:rPr>
                        <a:t> </a:t>
                      </a:r>
                      <a:endParaRPr lang="fr-FR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77" marR="7677" marT="7677" marB="7677"/>
                </a:tc>
                <a:tc>
                  <a:txBody>
                    <a:bodyPr/>
                    <a:lstStyle/>
                    <a:p>
                      <a:endParaRPr lang="fr-FR" sz="10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endParaRPr lang="fr-FR" sz="10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endParaRPr lang="fr-FR" sz="10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endParaRPr lang="fr-FR" sz="10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endParaRPr lang="fr-FR" sz="10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7" marR="7677" marT="7677" marB="7677" anchor="ctr"/>
                </a:tc>
                <a:extLst>
                  <a:ext uri="{0D108BD9-81ED-4DB2-BD59-A6C34878D82A}">
                    <a16:rowId xmlns:a16="http://schemas.microsoft.com/office/drawing/2014/main" val="1810820271"/>
                  </a:ext>
                </a:extLst>
              </a:tr>
              <a:tr h="10566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800">
                          <a:effectLst/>
                        </a:rPr>
                        <a:t> </a:t>
                      </a:r>
                      <a:endParaRPr lang="fr-FR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7677" marR="7677" marT="7677" marB="7677"/>
                </a:tc>
                <a:tc>
                  <a:txBody>
                    <a:bodyPr/>
                    <a:lstStyle/>
                    <a:p>
                      <a:endParaRPr lang="fr-FR" sz="10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endParaRPr lang="fr-FR" sz="10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endParaRPr lang="fr-FR" sz="10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endParaRPr lang="fr-FR" sz="10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7" marR="7677" marT="7677" marB="7677" anchor="ctr"/>
                </a:tc>
                <a:tc>
                  <a:txBody>
                    <a:bodyPr/>
                    <a:lstStyle/>
                    <a:p>
                      <a:endParaRPr lang="fr-FR" sz="10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77" marR="7677" marT="7677" marB="7677" anchor="ctr"/>
                </a:tc>
                <a:extLst>
                  <a:ext uri="{0D108BD9-81ED-4DB2-BD59-A6C34878D82A}">
                    <a16:rowId xmlns:a16="http://schemas.microsoft.com/office/drawing/2014/main" val="3963717546"/>
                  </a:ext>
                </a:extLst>
              </a:tr>
            </a:tbl>
          </a:graphicData>
        </a:graphic>
      </p:graphicFrame>
      <p:pic>
        <p:nvPicPr>
          <p:cNvPr id="4" name="Image 3">
            <a:extLst>
              <a:ext uri="{FF2B5EF4-FFF2-40B4-BE49-F238E27FC236}">
                <a16:creationId xmlns:a16="http://schemas.microsoft.com/office/drawing/2014/main" id="{D31E0627-3342-B049-962D-7B019A538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9788" y="230188"/>
            <a:ext cx="2705478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4329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1F6FCE1-8678-40F4-9644-79CD53330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DD14FD2-1B9D-2141-80FF-73C1A934BD3A}"/>
              </a:ext>
            </a:extLst>
          </p:cNvPr>
          <p:cNvSpPr txBox="1"/>
          <p:nvPr/>
        </p:nvSpPr>
        <p:spPr>
          <a:xfrm>
            <a:off x="6352230" y="507283"/>
            <a:ext cx="5001569" cy="15440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>
                <a:latin typeface="+mj-lt"/>
                <a:ea typeface="+mj-ea"/>
                <a:cs typeface="+mj-cs"/>
              </a:rPr>
              <a:t>Etape 2: Intervention dans le Pays COB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3C08EC1-C6FE-CC4B-A425-D24CDBEB8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69" y="176189"/>
            <a:ext cx="2609757" cy="2609757"/>
          </a:xfrm>
          <a:prstGeom prst="rect">
            <a:avLst/>
          </a:prstGeom>
        </p:spPr>
      </p:pic>
      <p:pic>
        <p:nvPicPr>
          <p:cNvPr id="5" name="Image 4" descr="Spurbo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509" y="176189"/>
            <a:ext cx="2609757" cy="260975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394FA0D9-85E9-4025-9D64-A4D481878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062" y="2963362"/>
            <a:ext cx="4177902" cy="316573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E9E8717-13A3-7349-8623-4F17781D0D46}"/>
              </a:ext>
            </a:extLst>
          </p:cNvPr>
          <p:cNvSpPr txBox="1"/>
          <p:nvPr/>
        </p:nvSpPr>
        <p:spPr>
          <a:xfrm>
            <a:off x="5892266" y="1849348"/>
            <a:ext cx="6012365" cy="470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b="1" dirty="0"/>
              <a:t>Recrutement et formation des citoyens accompagnants: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b="1" dirty="0"/>
              <a:t>2 jours de formation </a:t>
            </a:r>
            <a:r>
              <a:rPr lang="fr-FR" sz="2000" dirty="0"/>
              <a:t>créés en atelier avec des futurs citoyens accompagnants, des experts nationaux, des membres de l’équipe de recherche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b="1" dirty="0"/>
              <a:t>37 </a:t>
            </a:r>
            <a:r>
              <a:rPr lang="fr-FR" sz="2000" dirty="0"/>
              <a:t>citoyens accompagnants recrutés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b="1" dirty="0"/>
              <a:t>21</a:t>
            </a:r>
            <a:r>
              <a:rPr lang="fr-FR" sz="2000" dirty="0"/>
              <a:t> entraînés: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2 formations en groupe group training sessions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2 formations en duo (contraintes géographiques et de temps)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b="1" dirty="0"/>
              <a:t>18 </a:t>
            </a:r>
            <a:r>
              <a:rPr lang="fr-FR" sz="2000" dirty="0"/>
              <a:t>citoyens animant des groupes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b="1" dirty="0"/>
              <a:t>Soutien par des internes et des réunions de groupe avec l’équipe de recherche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71B9B68-4308-41AD-8D3E-FC4799F695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2371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430B42B-21A6-4E4F-9C19-13CF086F6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3200" dirty="0"/>
              <a:t>Implémentations au protocole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ECC1E5B-C283-46D2-98AC-BA7687CC5C4E}"/>
              </a:ext>
            </a:extLst>
          </p:cNvPr>
          <p:cNvSpPr txBox="1"/>
          <p:nvPr/>
        </p:nvSpPr>
        <p:spPr>
          <a:xfrm>
            <a:off x="5250106" y="586822"/>
            <a:ext cx="642166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9 </a:t>
            </a:r>
            <a:r>
              <a:rPr lang="fr-FR" sz="2000" b="1" dirty="0"/>
              <a:t>newsletters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Interventions spécialisées dans les groupes: Psychologue (2 interventions), Diététicienne (3 interventions)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3 Conférences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746DE4E-15DF-4E40-9447-3DEE793D8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264" y="2729397"/>
            <a:ext cx="3776547" cy="3483864"/>
          </a:xfrm>
          <a:prstGeom prst="rect">
            <a:avLst/>
          </a:prstGeom>
        </p:spPr>
      </p:pic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196B5335-E00C-4BA9-8070-4AA09C746A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89496" y="2729397"/>
            <a:ext cx="4941652" cy="3483864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0474FA72-F2A0-4B9C-9B35-5F730C228E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1370" y="426832"/>
            <a:ext cx="1640398" cy="50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5058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E2B2EA-BA52-4D37-89B4-007E56CBC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2: résultats de l’intervention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62F1AAE-758A-44FB-BBE8-717936F9A3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0256" y="2277405"/>
            <a:ext cx="5887868" cy="3881171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3F3B7FC4-DB8A-4CCA-BDEE-ACBA49281762}"/>
              </a:ext>
            </a:extLst>
          </p:cNvPr>
          <p:cNvSpPr txBox="1"/>
          <p:nvPr/>
        </p:nvSpPr>
        <p:spPr>
          <a:xfrm>
            <a:off x="355598" y="1908073"/>
            <a:ext cx="268155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/>
              <a:t>3789</a:t>
            </a:r>
            <a:r>
              <a:rPr lang="fr-FR" dirty="0"/>
              <a:t> personnes dépistées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C38C52C-2040-4C84-A568-B2E00ED05F1B}"/>
              </a:ext>
            </a:extLst>
          </p:cNvPr>
          <p:cNvSpPr txBox="1"/>
          <p:nvPr/>
        </p:nvSpPr>
        <p:spPr>
          <a:xfrm>
            <a:off x="355599" y="2494790"/>
            <a:ext cx="2681555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Randomisation</a:t>
            </a:r>
          </a:p>
          <a:p>
            <a:r>
              <a:rPr lang="fr-FR" b="1" dirty="0"/>
              <a:t>N= 548 </a:t>
            </a:r>
            <a:r>
              <a:rPr lang="fr-FR" dirty="0"/>
              <a:t>personnes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16338E3-F4B3-4DE2-A067-B409E7536FDE}"/>
              </a:ext>
            </a:extLst>
          </p:cNvPr>
          <p:cNvSpPr txBox="1"/>
          <p:nvPr/>
        </p:nvSpPr>
        <p:spPr>
          <a:xfrm>
            <a:off x="355597" y="3424412"/>
            <a:ext cx="2681555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Analyse</a:t>
            </a:r>
          </a:p>
          <a:p>
            <a:r>
              <a:rPr lang="fr-FR" b="1" dirty="0"/>
              <a:t>N= 536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2815CC5-DABD-41F5-9071-D88C1557C7A6}"/>
              </a:ext>
            </a:extLst>
          </p:cNvPr>
          <p:cNvSpPr txBox="1"/>
          <p:nvPr/>
        </p:nvSpPr>
        <p:spPr>
          <a:xfrm>
            <a:off x="3446678" y="2356290"/>
            <a:ext cx="2062480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12 exclusions</a:t>
            </a:r>
          </a:p>
          <a:p>
            <a:r>
              <a:rPr lang="fr-FR" dirty="0"/>
              <a:t>(9 par Interheart</a:t>
            </a:r>
          </a:p>
          <a:p>
            <a:r>
              <a:rPr lang="fr-FR" dirty="0"/>
              <a:t>3 refus)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49FDB7D-0999-4E10-B714-3ADEA8036428}"/>
              </a:ext>
            </a:extLst>
          </p:cNvPr>
          <p:cNvSpPr txBox="1"/>
          <p:nvPr/>
        </p:nvSpPr>
        <p:spPr>
          <a:xfrm>
            <a:off x="152398" y="4634377"/>
            <a:ext cx="1676400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Contrôle </a:t>
            </a:r>
          </a:p>
          <a:p>
            <a:r>
              <a:rPr lang="fr-FR" b="1" dirty="0"/>
              <a:t>N= 264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6BABDC7-7A94-480D-993F-76F8BC1DF4C7}"/>
              </a:ext>
            </a:extLst>
          </p:cNvPr>
          <p:cNvSpPr txBox="1"/>
          <p:nvPr/>
        </p:nvSpPr>
        <p:spPr>
          <a:xfrm>
            <a:off x="2983710" y="4644009"/>
            <a:ext cx="1778000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Intervention </a:t>
            </a:r>
          </a:p>
          <a:p>
            <a:r>
              <a:rPr lang="fr-FR" b="1" dirty="0"/>
              <a:t>N= 272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D8961DFF-34C1-430A-B480-8A32A2CF0CE0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1696376" y="2277405"/>
            <a:ext cx="1" cy="217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BBEDA76F-5485-4590-BF3B-A414AEEA9945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1696375" y="3141121"/>
            <a:ext cx="2" cy="2832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58071848-E76D-4133-830B-F0D6D9BD125C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 flipV="1">
            <a:off x="3037154" y="2817955"/>
            <a:ext cx="40952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F0997AE5-0EC2-4478-9BA3-8C3D6F8BACFA}"/>
              </a:ext>
            </a:extLst>
          </p:cNvPr>
          <p:cNvCxnSpPr>
            <a:stCxn id="9" idx="2"/>
            <a:endCxn id="11" idx="0"/>
          </p:cNvCxnSpPr>
          <p:nvPr/>
        </p:nvCxnSpPr>
        <p:spPr>
          <a:xfrm flipH="1">
            <a:off x="990598" y="4070743"/>
            <a:ext cx="705777" cy="5636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D01666FB-B3CF-4C09-B38E-DCEB2B0C8223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1682526" y="4080375"/>
            <a:ext cx="2190184" cy="5636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ZoneTexte 35">
            <a:extLst>
              <a:ext uri="{FF2B5EF4-FFF2-40B4-BE49-F238E27FC236}">
                <a16:creationId xmlns:a16="http://schemas.microsoft.com/office/drawing/2014/main" id="{32C3FE4F-7D50-4E37-B34D-5A447D6CABD8}"/>
              </a:ext>
            </a:extLst>
          </p:cNvPr>
          <p:cNvSpPr txBox="1"/>
          <p:nvPr/>
        </p:nvSpPr>
        <p:spPr>
          <a:xfrm>
            <a:off x="96518" y="5814099"/>
            <a:ext cx="1788160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Contrôle à M24</a:t>
            </a:r>
          </a:p>
          <a:p>
            <a:r>
              <a:rPr lang="fr-FR" b="1" dirty="0"/>
              <a:t>N= 147</a:t>
            </a: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B231642A-AE51-4F5B-9CD8-D99E0A5F51FA}"/>
              </a:ext>
            </a:extLst>
          </p:cNvPr>
          <p:cNvSpPr txBox="1"/>
          <p:nvPr/>
        </p:nvSpPr>
        <p:spPr>
          <a:xfrm>
            <a:off x="2841470" y="5814098"/>
            <a:ext cx="2062480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Intervention à M24</a:t>
            </a:r>
          </a:p>
          <a:p>
            <a:r>
              <a:rPr lang="fr-FR" b="1" dirty="0"/>
              <a:t>N= 110</a:t>
            </a:r>
          </a:p>
        </p:txBody>
      </p: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C0F78F41-FF84-4693-B423-ACF978B64116}"/>
              </a:ext>
            </a:extLst>
          </p:cNvPr>
          <p:cNvCxnSpPr>
            <a:stCxn id="11" idx="2"/>
            <a:endCxn id="36" idx="0"/>
          </p:cNvCxnSpPr>
          <p:nvPr/>
        </p:nvCxnSpPr>
        <p:spPr>
          <a:xfrm>
            <a:off x="990598" y="5280708"/>
            <a:ext cx="0" cy="5333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F279DCC0-51B0-40E8-8D61-A006E73DDA89}"/>
              </a:ext>
            </a:extLst>
          </p:cNvPr>
          <p:cNvCxnSpPr>
            <a:stCxn id="12" idx="2"/>
            <a:endCxn id="12" idx="2"/>
          </p:cNvCxnSpPr>
          <p:nvPr/>
        </p:nvCxnSpPr>
        <p:spPr>
          <a:xfrm>
            <a:off x="3872710" y="5290340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2CAD903F-8926-442D-8FB2-6D3C1034FF3F}"/>
              </a:ext>
            </a:extLst>
          </p:cNvPr>
          <p:cNvCxnSpPr>
            <a:stCxn id="12" idx="2"/>
            <a:endCxn id="37" idx="0"/>
          </p:cNvCxnSpPr>
          <p:nvPr/>
        </p:nvCxnSpPr>
        <p:spPr>
          <a:xfrm>
            <a:off x="3872710" y="5290340"/>
            <a:ext cx="0" cy="523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Ellipse 46">
            <a:extLst>
              <a:ext uri="{FF2B5EF4-FFF2-40B4-BE49-F238E27FC236}">
                <a16:creationId xmlns:a16="http://schemas.microsoft.com/office/drawing/2014/main" id="{3809767A-2327-427B-8243-8AB341DA9E9B}"/>
              </a:ext>
            </a:extLst>
          </p:cNvPr>
          <p:cNvSpPr/>
          <p:nvPr/>
        </p:nvSpPr>
        <p:spPr>
          <a:xfrm>
            <a:off x="9926320" y="5557520"/>
            <a:ext cx="1427480" cy="8128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8" name="Image 47">
            <a:extLst>
              <a:ext uri="{FF2B5EF4-FFF2-40B4-BE49-F238E27FC236}">
                <a16:creationId xmlns:a16="http://schemas.microsoft.com/office/drawing/2014/main" id="{F912F67B-6BC8-4EC4-8859-F1BB4FD75E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7893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AB963-8577-46DE-AF4C-1CB8DBA4A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9280" y="365125"/>
            <a:ext cx="9494520" cy="1325563"/>
          </a:xfrm>
        </p:spPr>
        <p:txBody>
          <a:bodyPr/>
          <a:lstStyle/>
          <a:p>
            <a:r>
              <a:rPr lang="fr-FR" dirty="0"/>
              <a:t>Analyse des résultats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B25D8F-9611-4393-B0A9-E8099CA6FFCA}"/>
              </a:ext>
            </a:extLst>
          </p:cNvPr>
          <p:cNvSpPr/>
          <p:nvPr/>
        </p:nvSpPr>
        <p:spPr>
          <a:xfrm>
            <a:off x="575353" y="1859622"/>
            <a:ext cx="3780890" cy="4387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D69EC2C-9328-4FDE-AA18-D21E548267FF}"/>
              </a:ext>
            </a:extLst>
          </p:cNvPr>
          <p:cNvSpPr txBox="1"/>
          <p:nvPr/>
        </p:nvSpPr>
        <p:spPr>
          <a:xfrm>
            <a:off x="4765040" y="2067996"/>
            <a:ext cx="702056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Interheart diminué de 0,5 =&gt; risque cardiaque à 6 ans diminué de 0,15% environ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Contexte Covid/issue premier confinement: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57% des français ont pris du poids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27% des fumeurs ont augmenté leur consommation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Augmentation des personnes déprimées de 14 à 20%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36% des adultes ont diminué leur activité physique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/>
              <a:t>Dynamique positive: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Le conseil est efficace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Lier les citoyens à des structures médicales?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sz="2000" dirty="0"/>
              <a:t>Orienter les efforts de recherche et du Pays COB sur des modifications d’aménagement?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2DADF99-447C-453F-9BC1-5B23CACA9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85562"/>
            <a:ext cx="1790890" cy="548993"/>
          </a:xfrm>
          <a:prstGeom prst="rect">
            <a:avLst/>
          </a:prstGeom>
        </p:spPr>
      </p:pic>
      <p:pic>
        <p:nvPicPr>
          <p:cNvPr id="4" name="Picture 181">
            <a:extLst>
              <a:ext uri="{FF2B5EF4-FFF2-40B4-BE49-F238E27FC236}">
                <a16:creationId xmlns:a16="http://schemas.microsoft.com/office/drawing/2014/main" id="{1F257045-D170-4401-9D00-0B1B82D1368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0041" y="1929450"/>
            <a:ext cx="3651514" cy="4247410"/>
          </a:xfrm>
          <a:prstGeom prst="rect">
            <a:avLst/>
          </a:prstGeom>
          <a:gradFill flip="none"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10800000" scaled="1"/>
            <a:tileRect/>
          </a:gradFill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64D5091-7E6D-4875-9326-2E26ACC2B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108" y="260344"/>
            <a:ext cx="970890" cy="97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9627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B452EE-F0B4-5948-A08D-6466EBDA4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9478" y="365125"/>
            <a:ext cx="9874321" cy="1325563"/>
          </a:xfrm>
        </p:spPr>
        <p:txBody>
          <a:bodyPr/>
          <a:lstStyle/>
          <a:p>
            <a:r>
              <a:rPr lang="fr-FR" dirty="0"/>
              <a:t>Quelles sont vos questions?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338ED9-4279-EB48-BC09-33394635B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3BF8E1A-FD81-EC4B-B2AF-666CFC432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054" y="2350757"/>
            <a:ext cx="5599266" cy="338580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26A9A55-7C12-4176-8D95-C21FC14D07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285EADA-95CD-47CF-A38B-47D225531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108" y="260344"/>
            <a:ext cx="970890" cy="97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0115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6F153C-2E73-2E42-8A91-36606B728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Merci pour votre attention et votre participation à l’étude SPICES.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095086FC-06EC-5A49-9D77-0B8F801F2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1613" y="2160588"/>
            <a:ext cx="6148811" cy="3881437"/>
          </a:xfr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86FDF886-98F7-42C7-8B46-F191AA029C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850" y="175402"/>
            <a:ext cx="1790890" cy="54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386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2526C3-D125-F745-8CA4-89788AB17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2378" y="365125"/>
            <a:ext cx="8641422" cy="1325563"/>
          </a:xfrm>
        </p:spPr>
        <p:txBody>
          <a:bodyPr/>
          <a:lstStyle/>
          <a:p>
            <a:r>
              <a:rPr lang="fr-FR" dirty="0"/>
              <a:t>Les participants ce soir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AFD4ED-9485-3E4A-82B6-F38B83608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2773679"/>
            <a:ext cx="10561320" cy="3403283"/>
          </a:xfrm>
        </p:spPr>
        <p:txBody>
          <a:bodyPr/>
          <a:lstStyle/>
          <a:p>
            <a:r>
              <a:rPr lang="fr-FR" dirty="0"/>
              <a:t>Citoyens accompagnés</a:t>
            </a:r>
          </a:p>
          <a:p>
            <a:r>
              <a:rPr lang="fr-FR" dirty="0"/>
              <a:t>Citoyens accompagnants</a:t>
            </a:r>
          </a:p>
          <a:p>
            <a:r>
              <a:rPr lang="fr-FR" dirty="0"/>
              <a:t>Equipe de recherche</a:t>
            </a:r>
          </a:p>
          <a:p>
            <a:r>
              <a:rPr lang="fr-FR" dirty="0"/>
              <a:t>Internes de médecine générale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C5A3CC0-A88E-41DA-845C-B1888F020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92" y="166201"/>
            <a:ext cx="1029672" cy="102967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BD40111-F4B9-41F2-821D-48D73B8472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895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B452EE-F0B4-5948-A08D-6466EBDA4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Pourquoi cette réunion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338ED9-4279-EB48-BC09-33394635B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Détails de l’intervention à deux ans du projet</a:t>
            </a:r>
          </a:p>
          <a:p>
            <a:r>
              <a:rPr lang="fr-FR" dirty="0"/>
              <a:t>Résultats de l’intervention</a:t>
            </a:r>
          </a:p>
          <a:p>
            <a:r>
              <a:rPr lang="fr-FR" dirty="0"/>
              <a:t>Répondre à vos questions 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3BF8E1A-FD81-EC4B-B2AF-666CFC432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134" y="3880773"/>
            <a:ext cx="3573067" cy="216058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1AD3224-A3F1-421A-8A3D-7F7F96B2F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612"/>
            <a:ext cx="838200" cy="8382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10F3450-25EB-4B55-880C-AEC2DFF2CB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308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AAD14E-9EDE-FF46-9CA3-154A75E06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7716" y="365125"/>
            <a:ext cx="8816083" cy="1325563"/>
          </a:xfrm>
        </p:spPr>
        <p:txBody>
          <a:bodyPr/>
          <a:lstStyle/>
          <a:p>
            <a:r>
              <a:rPr lang="fr-FR" dirty="0"/>
              <a:t>SPICES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B579E5-D163-1D41-B0CB-59C92DD39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 err="1"/>
              <a:t>S</a:t>
            </a:r>
            <a:r>
              <a:rPr lang="fr-FR" dirty="0" err="1"/>
              <a:t>caling</a:t>
            </a:r>
            <a:r>
              <a:rPr lang="fr-FR" dirty="0"/>
              <a:t>-up </a:t>
            </a:r>
            <a:r>
              <a:rPr lang="fr-FR" b="1" dirty="0"/>
              <a:t>P</a:t>
            </a:r>
            <a:r>
              <a:rPr lang="fr-FR" dirty="0"/>
              <a:t>ackages of </a:t>
            </a:r>
            <a:r>
              <a:rPr lang="fr-FR" b="1" dirty="0"/>
              <a:t>I</a:t>
            </a:r>
            <a:r>
              <a:rPr lang="fr-FR" dirty="0"/>
              <a:t>nterventions for </a:t>
            </a:r>
            <a:r>
              <a:rPr lang="fr-FR" b="1" dirty="0" err="1"/>
              <a:t>C</a:t>
            </a:r>
            <a:r>
              <a:rPr lang="fr-FR" dirty="0" err="1"/>
              <a:t>ardiovascular</a:t>
            </a:r>
            <a:r>
              <a:rPr lang="fr-FR" dirty="0"/>
              <a:t> </a:t>
            </a:r>
            <a:r>
              <a:rPr lang="fr-FR" dirty="0" err="1"/>
              <a:t>disease</a:t>
            </a:r>
            <a:r>
              <a:rPr lang="fr-FR" dirty="0"/>
              <a:t> </a:t>
            </a:r>
            <a:r>
              <a:rPr lang="fr-FR" dirty="0" err="1"/>
              <a:t>prevention</a:t>
            </a:r>
            <a:r>
              <a:rPr lang="fr-FR" dirty="0"/>
              <a:t> in </a:t>
            </a:r>
            <a:r>
              <a:rPr lang="fr-FR" dirty="0" err="1"/>
              <a:t>selected</a:t>
            </a:r>
            <a:r>
              <a:rPr lang="fr-FR" dirty="0"/>
              <a:t> sites in </a:t>
            </a:r>
            <a:r>
              <a:rPr lang="fr-FR" b="1" dirty="0"/>
              <a:t>E</a:t>
            </a:r>
            <a:r>
              <a:rPr lang="fr-FR" dirty="0"/>
              <a:t>urope and </a:t>
            </a:r>
            <a:r>
              <a:rPr lang="fr-FR" b="1" dirty="0" err="1"/>
              <a:t>S</a:t>
            </a:r>
            <a:r>
              <a:rPr lang="fr-FR" dirty="0" err="1"/>
              <a:t>ub-Saharan</a:t>
            </a:r>
            <a:r>
              <a:rPr lang="fr-FR" dirty="0"/>
              <a:t> </a:t>
            </a:r>
            <a:r>
              <a:rPr lang="fr-FR" dirty="0" err="1"/>
              <a:t>Africa</a:t>
            </a:r>
            <a:r>
              <a:rPr lang="fr-FR" dirty="0"/>
              <a:t> SPICES </a:t>
            </a:r>
            <a:r>
              <a:rPr lang="fr-FR" dirty="0" err="1"/>
              <a:t>Study</a:t>
            </a:r>
            <a:r>
              <a:rPr lang="fr-FR" dirty="0"/>
              <a:t> </a:t>
            </a:r>
            <a:r>
              <a:rPr lang="fr-FR" dirty="0" err="1"/>
              <a:t>implementation</a:t>
            </a:r>
            <a:r>
              <a:rPr lang="fr-FR" dirty="0"/>
              <a:t> phase </a:t>
            </a:r>
          </a:p>
          <a:p>
            <a:r>
              <a:rPr lang="fr-FR" dirty="0"/>
              <a:t>Ensemble d’interventions pour la </a:t>
            </a:r>
            <a:r>
              <a:rPr lang="fr-FR" b="1" dirty="0"/>
              <a:t>prévention primaire des maladies cardio-vasculaires</a:t>
            </a:r>
            <a:r>
              <a:rPr lang="fr-FR" dirty="0"/>
              <a:t> dans des sites sélectionnés en Europe, et Afrique sub-saharienne. SPICES, une étude  </a:t>
            </a:r>
            <a:r>
              <a:rPr lang="fr-FR" b="1" dirty="0"/>
              <a:t>d’implémentation</a:t>
            </a:r>
            <a:r>
              <a:rPr lang="fr-FR" dirty="0"/>
              <a:t>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4FEABF2-29AA-4069-8F62-D0A508C37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07" y="176475"/>
            <a:ext cx="1029672" cy="102967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E9AA937-7400-48D1-AEDA-872DBBA433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041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D9E7D3-6E5C-B240-8596-35E079B29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7846" y="365125"/>
            <a:ext cx="9185953" cy="1325563"/>
          </a:xfrm>
        </p:spPr>
        <p:txBody>
          <a:bodyPr/>
          <a:lstStyle/>
          <a:p>
            <a:r>
              <a:rPr lang="fr-FR" dirty="0"/>
              <a:t>SPICES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CC1D1C-3D28-C645-8047-7B100034C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Essai contrôlé randomisé</a:t>
            </a:r>
          </a:p>
          <a:p>
            <a:pPr lvl="1"/>
            <a:r>
              <a:rPr lang="fr-FR" dirty="0"/>
              <a:t>Essai à deux bras : conseil bref et intervention soutenue</a:t>
            </a:r>
          </a:p>
          <a:p>
            <a:r>
              <a:rPr lang="fr-FR" dirty="0"/>
              <a:t>Prévention des maladies cardio-vasculaires</a:t>
            </a:r>
          </a:p>
          <a:p>
            <a:r>
              <a:rPr lang="fr-FR" dirty="0"/>
              <a:t>Europe, et Afrique sub-saharienne : 5 pays</a:t>
            </a:r>
          </a:p>
          <a:p>
            <a:r>
              <a:rPr lang="fr-FR" dirty="0"/>
              <a:t>Etude d’implémentation</a:t>
            </a:r>
          </a:p>
          <a:p>
            <a:pPr lvl="1"/>
            <a:r>
              <a:rPr lang="fr-FR" dirty="0"/>
              <a:t>Etude qui met en place une stratégie et qui l’évalue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F483AB5-C438-4575-96D9-F103E32D8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64" y="230188"/>
            <a:ext cx="1029672" cy="102967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1B2E474-F461-458E-AF9E-329838B857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87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B8584A-2707-498D-BBC6-61BF75C8F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4138" y="365125"/>
            <a:ext cx="9699661" cy="1325563"/>
          </a:xfrm>
        </p:spPr>
        <p:txBody>
          <a:bodyPr/>
          <a:lstStyle/>
          <a:p>
            <a:r>
              <a:rPr lang="fr-FR" dirty="0"/>
              <a:t>Projet SPICES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42887C-418B-469D-A44E-9ECE6F466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432" y="1386348"/>
            <a:ext cx="10903974" cy="4994787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fr-FR" sz="3600" b="1" dirty="0"/>
              <a:t>Deux phases</a:t>
            </a:r>
            <a:r>
              <a:rPr lang="fr-FR" sz="3600" dirty="0"/>
              <a:t>:</a:t>
            </a:r>
          </a:p>
          <a:p>
            <a:pPr lvl="1">
              <a:lnSpc>
                <a:spcPct val="150000"/>
              </a:lnSpc>
            </a:pPr>
            <a:r>
              <a:rPr lang="fr-FR" sz="3600" b="1" i="1" dirty="0"/>
              <a:t>Evaluation</a:t>
            </a:r>
            <a:r>
              <a:rPr lang="fr-FR" sz="3600" i="1" dirty="0"/>
              <a:t> du </a:t>
            </a:r>
            <a:r>
              <a:rPr lang="fr-FR" sz="3600" b="1" i="1" dirty="0"/>
              <a:t>risque cardiovasculaire </a:t>
            </a:r>
            <a:r>
              <a:rPr lang="fr-FR" sz="3600" i="1" dirty="0"/>
              <a:t>en population générale et conseil bref, orientation et recrutement des personnes à risque moyen </a:t>
            </a:r>
          </a:p>
          <a:p>
            <a:pPr lvl="1">
              <a:lnSpc>
                <a:spcPct val="150000"/>
              </a:lnSpc>
            </a:pPr>
            <a:r>
              <a:rPr lang="fr-FR" sz="3600" b="1" dirty="0"/>
              <a:t>Interventions</a:t>
            </a:r>
            <a:r>
              <a:rPr lang="fr-FR" sz="3600" dirty="0"/>
              <a:t> sur les comportements à risque: tabac, alimentation, activité physique.</a:t>
            </a:r>
          </a:p>
          <a:p>
            <a:pPr lvl="1">
              <a:lnSpc>
                <a:spcPct val="150000"/>
              </a:lnSpc>
            </a:pPr>
            <a:endParaRPr lang="fr-FR" sz="3600" dirty="0"/>
          </a:p>
          <a:p>
            <a:pPr>
              <a:lnSpc>
                <a:spcPct val="150000"/>
              </a:lnSpc>
            </a:pPr>
            <a:r>
              <a:rPr lang="fr-FR" sz="3600" dirty="0"/>
              <a:t>Travailler avec la communauté pour soulager les professionnels de santé, être plus efficaces</a:t>
            </a:r>
          </a:p>
          <a:p>
            <a:pPr>
              <a:lnSpc>
                <a:spcPct val="150000"/>
              </a:lnSpc>
            </a:pPr>
            <a:r>
              <a:rPr lang="fr-FR" sz="3600" dirty="0"/>
              <a:t>Retombées: scientifiques/ à destination des politiques. Extension?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CE1E80A-83FA-4171-B5A0-35A5D9100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0458" y="263461"/>
            <a:ext cx="2705478" cy="92405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F74B4844-3807-4A2B-A15A-229554F65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80" y="257260"/>
            <a:ext cx="1029672" cy="102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281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B9E8F7-01F2-BD44-B737-B064BF0D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3042" y="365125"/>
            <a:ext cx="9740757" cy="1325563"/>
          </a:xfrm>
        </p:spPr>
        <p:txBody>
          <a:bodyPr/>
          <a:lstStyle/>
          <a:p>
            <a:r>
              <a:rPr lang="fr-FR" dirty="0"/>
              <a:t>Maladies cardio-vasculaire (MCV)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CC3A3F-8A6A-4D4A-B1EB-4D0ECD949F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Infarctus du myocarde, AVC, etc.</a:t>
            </a:r>
          </a:p>
          <a:p>
            <a:r>
              <a:rPr lang="fr-FR" dirty="0"/>
              <a:t>1</a:t>
            </a:r>
            <a:r>
              <a:rPr lang="fr-FR" baseline="30000" dirty="0"/>
              <a:t>ère</a:t>
            </a:r>
            <a:r>
              <a:rPr lang="fr-FR" dirty="0"/>
              <a:t> cause de mortalité dans le monde</a:t>
            </a:r>
          </a:p>
          <a:p>
            <a:r>
              <a:rPr lang="fr-FR" dirty="0"/>
              <a:t>Risques non modifiables (genre, âge, hérédité)</a:t>
            </a:r>
          </a:p>
          <a:p>
            <a:r>
              <a:rPr lang="fr-FR" dirty="0"/>
              <a:t>Risques modifiables:</a:t>
            </a:r>
          </a:p>
          <a:p>
            <a:pPr lvl="1"/>
            <a:r>
              <a:rPr lang="fr-FR" dirty="0"/>
              <a:t>Diabète, hypertension, dyslipidémie, surpoids et obésité</a:t>
            </a:r>
          </a:p>
          <a:p>
            <a:pPr lvl="1"/>
            <a:r>
              <a:rPr lang="fr-FR" dirty="0"/>
              <a:t>Tabagisme</a:t>
            </a:r>
          </a:p>
          <a:p>
            <a:pPr lvl="1"/>
            <a:r>
              <a:rPr lang="fr-FR" dirty="0"/>
              <a:t>Inactivité physique</a:t>
            </a:r>
          </a:p>
          <a:p>
            <a:pPr lvl="1"/>
            <a:r>
              <a:rPr lang="fr-FR" dirty="0"/>
              <a:t>Alimentation déséquilibrée</a:t>
            </a:r>
          </a:p>
          <a:p>
            <a:pPr lvl="1"/>
            <a:r>
              <a:rPr lang="fr-FR" dirty="0"/>
              <a:t>Stress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CEC1CCB-F359-5F4D-80F0-B8F0CCE73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2729" y="1845365"/>
            <a:ext cx="2111513" cy="316727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9F2FC1C-5388-46E6-8551-9943F4F6F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43" y="199059"/>
            <a:ext cx="963956" cy="96395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AC26D3D-5258-449D-B96F-B19C8B46F1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047" y="263461"/>
            <a:ext cx="2322889" cy="95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42667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1662</Words>
  <Application>Microsoft Office PowerPoint</Application>
  <PresentationFormat>Grand écran</PresentationFormat>
  <Paragraphs>283</Paragraphs>
  <Slides>39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inherit</vt:lpstr>
      <vt:lpstr>Verdana</vt:lpstr>
      <vt:lpstr>Thème Office</vt:lpstr>
      <vt:lpstr>SPICES</vt:lpstr>
      <vt:lpstr>Qui sommes-nous ?</vt:lpstr>
      <vt:lpstr>Déclaration Publique d’Intérêt</vt:lpstr>
      <vt:lpstr>Les participants ce soir</vt:lpstr>
      <vt:lpstr>Pourquoi cette réunion ?</vt:lpstr>
      <vt:lpstr>SPICES</vt:lpstr>
      <vt:lpstr>SPICES</vt:lpstr>
      <vt:lpstr>Projet SPICES</vt:lpstr>
      <vt:lpstr>Maladies cardio-vasculaire (MCV)</vt:lpstr>
      <vt:lpstr>Prévention primaire</vt:lpstr>
      <vt:lpstr>Limites actuelles de la prévention</vt:lpstr>
      <vt:lpstr>Pourquoi le pays COB ?</vt:lpstr>
      <vt:lpstr>Présentation PowerPoint</vt:lpstr>
      <vt:lpstr>Résultats de l’état des lieux</vt:lpstr>
      <vt:lpstr>Résultats de l’état des lieux</vt:lpstr>
      <vt:lpstr>Présentation PowerPoint</vt:lpstr>
      <vt:lpstr>Diagramme de Gantt</vt:lpstr>
      <vt:lpstr>ETAPE 1 EVALUATION DU RISQUE CARDIOVASCULAIRE EN POPULATION</vt:lpstr>
      <vt:lpstr>Présentation PowerPoint</vt:lpstr>
      <vt:lpstr>  </vt:lpstr>
      <vt:lpstr>Question de Recherche</vt:lpstr>
      <vt:lpstr>Méthode</vt:lpstr>
      <vt:lpstr>Interheart Risk Score Non-Laboratory </vt:lpstr>
      <vt:lpstr>Résultats</vt:lpstr>
      <vt:lpstr>Présentation PowerPoint</vt:lpstr>
      <vt:lpstr>Présentation PowerPoint</vt:lpstr>
      <vt:lpstr>Résultats</vt:lpstr>
      <vt:lpstr>16 articles, 2 interventions TV, 1 intervention radio.  Implication des politiques locaux  Collaborations avec les mairies pour les évaluations et l’intervention de 2 ans</vt:lpstr>
      <vt:lpstr>ETAPE 2 INTERVENTION  ACCOMPAGNEMENT AU CHANGEMENT  VERSUS  CONSEIL BREF</vt:lpstr>
      <vt:lpstr>Présentation PowerPoint</vt:lpstr>
      <vt:lpstr>Le modèle transthéorique de Prochaska</vt:lpstr>
      <vt:lpstr>PROGRAMME SPICES</vt:lpstr>
      <vt:lpstr>Plan Personnalisé d’Action</vt:lpstr>
      <vt:lpstr>Présentation PowerPoint</vt:lpstr>
      <vt:lpstr>Implémentations au protocole</vt:lpstr>
      <vt:lpstr>Etape 2: résultats de l’intervention</vt:lpstr>
      <vt:lpstr>Analyse des résultats</vt:lpstr>
      <vt:lpstr>Quelles sont vos questions?</vt:lpstr>
      <vt:lpstr>Merci pour votre attention et votre participation à l’étude SPICES.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Delphine Le Goff</dc:creator>
  <cp:lastModifiedBy>Delphine Le Goff</cp:lastModifiedBy>
  <cp:revision>8</cp:revision>
  <dcterms:created xsi:type="dcterms:W3CDTF">2022-02-23T13:35:26Z</dcterms:created>
  <dcterms:modified xsi:type="dcterms:W3CDTF">2022-02-23T15:56:37Z</dcterms:modified>
</cp:coreProperties>
</file>

<file path=docProps/thumbnail.jpeg>
</file>